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8288000" cy="10287000"/>
  <p:notesSz cx="6858000" cy="9144000"/>
  <p:embeddedFontLst>
    <p:embeddedFont>
      <p:font typeface="210 8비트" panose="020B0600000101010101" charset="-127"/>
      <p:regular r:id="rId48"/>
    </p:embeddedFont>
    <p:embeddedFont>
      <p:font typeface="210 8비트 Bold" panose="020B0600000101010101" charset="-127"/>
      <p:regular r:id="rId49"/>
    </p:embeddedFont>
    <p:embeddedFont>
      <p:font typeface="210 네버랜드" panose="020B0600000101010101" charset="-127"/>
      <p:regular r:id="rId50"/>
    </p:embeddedFont>
    <p:embeddedFont>
      <p:font typeface="210 네버랜드 Bold" panose="020B0600000101010101" charset="-127"/>
      <p:regular r:id="rId51"/>
    </p:embeddedFont>
    <p:embeddedFont>
      <p:font typeface="210 클레이토이" panose="020B0600000101010101" charset="-127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96" y="16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6.png"/><Relationship Id="rId3" Type="http://schemas.openxmlformats.org/officeDocument/2006/relationships/tags" Target="../tags/tag3.xml"/><Relationship Id="rId21" Type="http://schemas.openxmlformats.org/officeDocument/2006/relationships/image" Target="../media/image1.png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5.svg"/><Relationship Id="rId33" Type="http://schemas.openxmlformats.org/officeDocument/2006/relationships/image" Target="../media/image13.gif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9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4.png"/><Relationship Id="rId32" Type="http://schemas.openxmlformats.org/officeDocument/2006/relationships/image" Target="../media/image12.pn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image" Target="../media/image3.png"/><Relationship Id="rId28" Type="http://schemas.openxmlformats.org/officeDocument/2006/relationships/image" Target="../media/image8.gif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image" Target="../media/image11.gif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image" Target="../media/image2.svg"/><Relationship Id="rId27" Type="http://schemas.openxmlformats.org/officeDocument/2006/relationships/image" Target="../media/image7.gif"/><Relationship Id="rId30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26" Type="http://schemas.openxmlformats.org/officeDocument/2006/relationships/image" Target="../media/image10.svg"/><Relationship Id="rId3" Type="http://schemas.openxmlformats.org/officeDocument/2006/relationships/tags" Target="../tags/tag22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9.png"/><Relationship Id="rId33" Type="http://schemas.openxmlformats.org/officeDocument/2006/relationships/image" Target="../media/image20.sv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5.svg"/><Relationship Id="rId32" Type="http://schemas.openxmlformats.org/officeDocument/2006/relationships/image" Target="../media/image19.pn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18.svg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tags" Target="../tags/tag55.xml"/><Relationship Id="rId26" Type="http://schemas.openxmlformats.org/officeDocument/2006/relationships/image" Target="../media/image9.png"/><Relationship Id="rId3" Type="http://schemas.openxmlformats.org/officeDocument/2006/relationships/tags" Target="../tags/tag40.xml"/><Relationship Id="rId21" Type="http://schemas.openxmlformats.org/officeDocument/2006/relationships/image" Target="../media/image1.png"/><Relationship Id="rId34" Type="http://schemas.openxmlformats.org/officeDocument/2006/relationships/image" Target="../media/image23.svg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tags" Target="../tags/tag54.xml"/><Relationship Id="rId25" Type="http://schemas.openxmlformats.org/officeDocument/2006/relationships/image" Target="../media/image5.svg"/><Relationship Id="rId33" Type="http://schemas.openxmlformats.org/officeDocument/2006/relationships/image" Target="../media/image22.png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24" Type="http://schemas.openxmlformats.org/officeDocument/2006/relationships/image" Target="../media/image4.png"/><Relationship Id="rId32" Type="http://schemas.openxmlformats.org/officeDocument/2006/relationships/image" Target="../media/image18.svg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10" Type="http://schemas.openxmlformats.org/officeDocument/2006/relationships/tags" Target="../tags/tag47.xml"/><Relationship Id="rId19" Type="http://schemas.openxmlformats.org/officeDocument/2006/relationships/tags" Target="../tags/tag56.xml"/><Relationship Id="rId31" Type="http://schemas.openxmlformats.org/officeDocument/2006/relationships/image" Target="../media/image17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Relationship Id="rId35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tags" Target="../tags/tag69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59.xml"/><Relationship Id="rId21" Type="http://schemas.openxmlformats.org/officeDocument/2006/relationships/image" Target="../media/image3.png"/><Relationship Id="rId7" Type="http://schemas.openxmlformats.org/officeDocument/2006/relationships/tags" Target="../tags/tag63.xml"/><Relationship Id="rId12" Type="http://schemas.openxmlformats.org/officeDocument/2006/relationships/tags" Target="../tags/tag68.xml"/><Relationship Id="rId17" Type="http://schemas.openxmlformats.org/officeDocument/2006/relationships/tags" Target="../tags/tag73.xml"/><Relationship Id="rId25" Type="http://schemas.openxmlformats.org/officeDocument/2006/relationships/image" Target="../media/image10.svg"/><Relationship Id="rId2" Type="http://schemas.openxmlformats.org/officeDocument/2006/relationships/tags" Target="../tags/tag58.xml"/><Relationship Id="rId16" Type="http://schemas.openxmlformats.org/officeDocument/2006/relationships/tags" Target="../tags/tag72.xml"/><Relationship Id="rId20" Type="http://schemas.openxmlformats.org/officeDocument/2006/relationships/image" Target="../media/image2.svg"/><Relationship Id="rId29" Type="http://schemas.openxmlformats.org/officeDocument/2006/relationships/image" Target="../media/image19.png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11" Type="http://schemas.openxmlformats.org/officeDocument/2006/relationships/tags" Target="../tags/tag67.xml"/><Relationship Id="rId24" Type="http://schemas.openxmlformats.org/officeDocument/2006/relationships/image" Target="../media/image9.png"/><Relationship Id="rId5" Type="http://schemas.openxmlformats.org/officeDocument/2006/relationships/tags" Target="../tags/tag61.xml"/><Relationship Id="rId15" Type="http://schemas.openxmlformats.org/officeDocument/2006/relationships/tags" Target="../tags/tag71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66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60.xml"/><Relationship Id="rId9" Type="http://schemas.openxmlformats.org/officeDocument/2006/relationships/tags" Target="../tags/tag65.xml"/><Relationship Id="rId14" Type="http://schemas.openxmlformats.org/officeDocument/2006/relationships/tags" Target="../tags/tag70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13" Type="http://schemas.openxmlformats.org/officeDocument/2006/relationships/tags" Target="../tags/tag86.xml"/><Relationship Id="rId18" Type="http://schemas.openxmlformats.org/officeDocument/2006/relationships/tags" Target="../tags/tag91.xml"/><Relationship Id="rId26" Type="http://schemas.openxmlformats.org/officeDocument/2006/relationships/image" Target="../media/image10.svg"/><Relationship Id="rId3" Type="http://schemas.openxmlformats.org/officeDocument/2006/relationships/tags" Target="../tags/tag76.xml"/><Relationship Id="rId21" Type="http://schemas.openxmlformats.org/officeDocument/2006/relationships/image" Target="../media/image2.svg"/><Relationship Id="rId7" Type="http://schemas.openxmlformats.org/officeDocument/2006/relationships/tags" Target="../tags/tag80.xml"/><Relationship Id="rId12" Type="http://schemas.openxmlformats.org/officeDocument/2006/relationships/tags" Target="../tags/tag85.xml"/><Relationship Id="rId17" Type="http://schemas.openxmlformats.org/officeDocument/2006/relationships/tags" Target="../tags/tag90.xml"/><Relationship Id="rId25" Type="http://schemas.openxmlformats.org/officeDocument/2006/relationships/image" Target="../media/image9.png"/><Relationship Id="rId2" Type="http://schemas.openxmlformats.org/officeDocument/2006/relationships/tags" Target="../tags/tag75.xml"/><Relationship Id="rId16" Type="http://schemas.openxmlformats.org/officeDocument/2006/relationships/tags" Target="../tags/tag89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11" Type="http://schemas.openxmlformats.org/officeDocument/2006/relationships/tags" Target="../tags/tag84.xml"/><Relationship Id="rId24" Type="http://schemas.openxmlformats.org/officeDocument/2006/relationships/image" Target="../media/image5.svg"/><Relationship Id="rId32" Type="http://schemas.openxmlformats.org/officeDocument/2006/relationships/image" Target="../media/image21.png"/><Relationship Id="rId5" Type="http://schemas.openxmlformats.org/officeDocument/2006/relationships/tags" Target="../tags/tag78.xml"/><Relationship Id="rId15" Type="http://schemas.openxmlformats.org/officeDocument/2006/relationships/tags" Target="../tags/tag88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83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3.svg"/><Relationship Id="rId4" Type="http://schemas.openxmlformats.org/officeDocument/2006/relationships/tags" Target="../tags/tag77.xml"/><Relationship Id="rId9" Type="http://schemas.openxmlformats.org/officeDocument/2006/relationships/tags" Target="../tags/tag82.xml"/><Relationship Id="rId14" Type="http://schemas.openxmlformats.org/officeDocument/2006/relationships/tags" Target="../tags/tag87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13" Type="http://schemas.openxmlformats.org/officeDocument/2006/relationships/tags" Target="../tags/tag104.xml"/><Relationship Id="rId18" Type="http://schemas.openxmlformats.org/officeDocument/2006/relationships/tags" Target="../tags/tag109.xml"/><Relationship Id="rId26" Type="http://schemas.openxmlformats.org/officeDocument/2006/relationships/image" Target="../media/image10.svg"/><Relationship Id="rId3" Type="http://schemas.openxmlformats.org/officeDocument/2006/relationships/tags" Target="../tags/tag94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98.xml"/><Relationship Id="rId12" Type="http://schemas.openxmlformats.org/officeDocument/2006/relationships/tags" Target="../tags/tag103.xml"/><Relationship Id="rId17" Type="http://schemas.openxmlformats.org/officeDocument/2006/relationships/tags" Target="../tags/tag108.xml"/><Relationship Id="rId25" Type="http://schemas.openxmlformats.org/officeDocument/2006/relationships/image" Target="../media/image9.png"/><Relationship Id="rId33" Type="http://schemas.openxmlformats.org/officeDocument/2006/relationships/image" Target="../media/image25.svg"/><Relationship Id="rId2" Type="http://schemas.openxmlformats.org/officeDocument/2006/relationships/tags" Target="../tags/tag93.xml"/><Relationship Id="rId16" Type="http://schemas.openxmlformats.org/officeDocument/2006/relationships/tags" Target="../tags/tag107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11" Type="http://schemas.openxmlformats.org/officeDocument/2006/relationships/tags" Target="../tags/tag102.xml"/><Relationship Id="rId24" Type="http://schemas.openxmlformats.org/officeDocument/2006/relationships/image" Target="../media/image5.svg"/><Relationship Id="rId32" Type="http://schemas.openxmlformats.org/officeDocument/2006/relationships/image" Target="../media/image24.png"/><Relationship Id="rId5" Type="http://schemas.openxmlformats.org/officeDocument/2006/relationships/tags" Target="../tags/tag96.xml"/><Relationship Id="rId15" Type="http://schemas.openxmlformats.org/officeDocument/2006/relationships/tags" Target="../tags/tag106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101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0.svg"/><Relationship Id="rId4" Type="http://schemas.openxmlformats.org/officeDocument/2006/relationships/tags" Target="../tags/tag95.xml"/><Relationship Id="rId9" Type="http://schemas.openxmlformats.org/officeDocument/2006/relationships/tags" Target="../tags/tag100.xml"/><Relationship Id="rId14" Type="http://schemas.openxmlformats.org/officeDocument/2006/relationships/tags" Target="../tags/tag105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17.xml"/><Relationship Id="rId13" Type="http://schemas.openxmlformats.org/officeDocument/2006/relationships/tags" Target="../tags/tag122.xml"/><Relationship Id="rId18" Type="http://schemas.openxmlformats.org/officeDocument/2006/relationships/tags" Target="../tags/tag127.xml"/><Relationship Id="rId26" Type="http://schemas.openxmlformats.org/officeDocument/2006/relationships/image" Target="../media/image10.svg"/><Relationship Id="rId3" Type="http://schemas.openxmlformats.org/officeDocument/2006/relationships/tags" Target="../tags/tag112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116.xml"/><Relationship Id="rId12" Type="http://schemas.openxmlformats.org/officeDocument/2006/relationships/tags" Target="../tags/tag121.xml"/><Relationship Id="rId17" Type="http://schemas.openxmlformats.org/officeDocument/2006/relationships/tags" Target="../tags/tag126.xml"/><Relationship Id="rId25" Type="http://schemas.openxmlformats.org/officeDocument/2006/relationships/image" Target="../media/image9.png"/><Relationship Id="rId33" Type="http://schemas.openxmlformats.org/officeDocument/2006/relationships/image" Target="../media/image23.svg"/><Relationship Id="rId2" Type="http://schemas.openxmlformats.org/officeDocument/2006/relationships/tags" Target="../tags/tag111.xml"/><Relationship Id="rId16" Type="http://schemas.openxmlformats.org/officeDocument/2006/relationships/tags" Target="../tags/tag125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11" Type="http://schemas.openxmlformats.org/officeDocument/2006/relationships/tags" Target="../tags/tag120.xml"/><Relationship Id="rId24" Type="http://schemas.openxmlformats.org/officeDocument/2006/relationships/image" Target="../media/image5.svg"/><Relationship Id="rId32" Type="http://schemas.openxmlformats.org/officeDocument/2006/relationships/image" Target="../media/image22.png"/><Relationship Id="rId5" Type="http://schemas.openxmlformats.org/officeDocument/2006/relationships/tags" Target="../tags/tag114.xml"/><Relationship Id="rId15" Type="http://schemas.openxmlformats.org/officeDocument/2006/relationships/tags" Target="../tags/tag124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119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5.svg"/><Relationship Id="rId4" Type="http://schemas.openxmlformats.org/officeDocument/2006/relationships/tags" Target="../tags/tag113.xml"/><Relationship Id="rId9" Type="http://schemas.openxmlformats.org/officeDocument/2006/relationships/tags" Target="../tags/tag118.xml"/><Relationship Id="rId14" Type="http://schemas.openxmlformats.org/officeDocument/2006/relationships/tags" Target="../tags/tag123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35.xml"/><Relationship Id="rId13" Type="http://schemas.openxmlformats.org/officeDocument/2006/relationships/tags" Target="../tags/tag140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130.xml"/><Relationship Id="rId21" Type="http://schemas.openxmlformats.org/officeDocument/2006/relationships/image" Target="../media/image3.png"/><Relationship Id="rId7" Type="http://schemas.openxmlformats.org/officeDocument/2006/relationships/tags" Target="../tags/tag134.xml"/><Relationship Id="rId12" Type="http://schemas.openxmlformats.org/officeDocument/2006/relationships/tags" Target="../tags/tag139.xml"/><Relationship Id="rId17" Type="http://schemas.openxmlformats.org/officeDocument/2006/relationships/tags" Target="../tags/tag144.xml"/><Relationship Id="rId25" Type="http://schemas.openxmlformats.org/officeDocument/2006/relationships/image" Target="../media/image10.svg"/><Relationship Id="rId2" Type="http://schemas.openxmlformats.org/officeDocument/2006/relationships/tags" Target="../tags/tag129.xml"/><Relationship Id="rId16" Type="http://schemas.openxmlformats.org/officeDocument/2006/relationships/tags" Target="../tags/tag143.xml"/><Relationship Id="rId20" Type="http://schemas.openxmlformats.org/officeDocument/2006/relationships/image" Target="../media/image2.svg"/><Relationship Id="rId29" Type="http://schemas.openxmlformats.org/officeDocument/2006/relationships/image" Target="../media/image26.png"/><Relationship Id="rId1" Type="http://schemas.openxmlformats.org/officeDocument/2006/relationships/tags" Target="../tags/tag128.xml"/><Relationship Id="rId6" Type="http://schemas.openxmlformats.org/officeDocument/2006/relationships/tags" Target="../tags/tag133.xml"/><Relationship Id="rId11" Type="http://schemas.openxmlformats.org/officeDocument/2006/relationships/tags" Target="../tags/tag138.xml"/><Relationship Id="rId24" Type="http://schemas.openxmlformats.org/officeDocument/2006/relationships/image" Target="../media/image9.png"/><Relationship Id="rId5" Type="http://schemas.openxmlformats.org/officeDocument/2006/relationships/tags" Target="../tags/tag132.xml"/><Relationship Id="rId15" Type="http://schemas.openxmlformats.org/officeDocument/2006/relationships/tags" Target="../tags/tag142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137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131.xml"/><Relationship Id="rId9" Type="http://schemas.openxmlformats.org/officeDocument/2006/relationships/tags" Target="../tags/tag136.xml"/><Relationship Id="rId14" Type="http://schemas.openxmlformats.org/officeDocument/2006/relationships/tags" Target="../tags/tag141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52.xml"/><Relationship Id="rId13" Type="http://schemas.openxmlformats.org/officeDocument/2006/relationships/tags" Target="../tags/tag157.xml"/><Relationship Id="rId18" Type="http://schemas.openxmlformats.org/officeDocument/2006/relationships/tags" Target="../tags/tag162.xml"/><Relationship Id="rId26" Type="http://schemas.openxmlformats.org/officeDocument/2006/relationships/image" Target="../media/image10.svg"/><Relationship Id="rId3" Type="http://schemas.openxmlformats.org/officeDocument/2006/relationships/tags" Target="../tags/tag147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151.xml"/><Relationship Id="rId12" Type="http://schemas.openxmlformats.org/officeDocument/2006/relationships/tags" Target="../tags/tag156.xml"/><Relationship Id="rId17" Type="http://schemas.openxmlformats.org/officeDocument/2006/relationships/tags" Target="../tags/tag161.xml"/><Relationship Id="rId25" Type="http://schemas.openxmlformats.org/officeDocument/2006/relationships/image" Target="../media/image9.png"/><Relationship Id="rId33" Type="http://schemas.openxmlformats.org/officeDocument/2006/relationships/image" Target="../media/image23.svg"/><Relationship Id="rId2" Type="http://schemas.openxmlformats.org/officeDocument/2006/relationships/tags" Target="../tags/tag146.xml"/><Relationship Id="rId16" Type="http://schemas.openxmlformats.org/officeDocument/2006/relationships/tags" Target="../tags/tag160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11" Type="http://schemas.openxmlformats.org/officeDocument/2006/relationships/tags" Target="../tags/tag155.xml"/><Relationship Id="rId24" Type="http://schemas.openxmlformats.org/officeDocument/2006/relationships/image" Target="../media/image5.svg"/><Relationship Id="rId32" Type="http://schemas.openxmlformats.org/officeDocument/2006/relationships/image" Target="../media/image22.png"/><Relationship Id="rId5" Type="http://schemas.openxmlformats.org/officeDocument/2006/relationships/tags" Target="../tags/tag149.xml"/><Relationship Id="rId15" Type="http://schemas.openxmlformats.org/officeDocument/2006/relationships/tags" Target="../tags/tag159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154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7.svg"/><Relationship Id="rId4" Type="http://schemas.openxmlformats.org/officeDocument/2006/relationships/tags" Target="../tags/tag148.xml"/><Relationship Id="rId9" Type="http://schemas.openxmlformats.org/officeDocument/2006/relationships/tags" Target="../tags/tag153.xml"/><Relationship Id="rId14" Type="http://schemas.openxmlformats.org/officeDocument/2006/relationships/tags" Target="../tags/tag158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70.xml"/><Relationship Id="rId13" Type="http://schemas.openxmlformats.org/officeDocument/2006/relationships/tags" Target="../tags/tag175.xml"/><Relationship Id="rId18" Type="http://schemas.openxmlformats.org/officeDocument/2006/relationships/image" Target="../media/image1.png"/><Relationship Id="rId26" Type="http://schemas.openxmlformats.org/officeDocument/2006/relationships/image" Target="../media/image15.svg"/><Relationship Id="rId3" Type="http://schemas.openxmlformats.org/officeDocument/2006/relationships/tags" Target="../tags/tag165.xml"/><Relationship Id="rId21" Type="http://schemas.openxmlformats.org/officeDocument/2006/relationships/image" Target="../media/image4.png"/><Relationship Id="rId7" Type="http://schemas.openxmlformats.org/officeDocument/2006/relationships/tags" Target="../tags/tag169.xml"/><Relationship Id="rId12" Type="http://schemas.openxmlformats.org/officeDocument/2006/relationships/tags" Target="../tags/tag174.xml"/><Relationship Id="rId17" Type="http://schemas.openxmlformats.org/officeDocument/2006/relationships/slideLayout" Target="../slideLayouts/slideLayout7.xml"/><Relationship Id="rId25" Type="http://schemas.openxmlformats.org/officeDocument/2006/relationships/image" Target="../media/image14.png"/><Relationship Id="rId2" Type="http://schemas.openxmlformats.org/officeDocument/2006/relationships/tags" Target="../tags/tag164.xml"/><Relationship Id="rId16" Type="http://schemas.openxmlformats.org/officeDocument/2006/relationships/tags" Target="../tags/tag178.xml"/><Relationship Id="rId20" Type="http://schemas.openxmlformats.org/officeDocument/2006/relationships/image" Target="../media/image3.png"/><Relationship Id="rId1" Type="http://schemas.openxmlformats.org/officeDocument/2006/relationships/tags" Target="../tags/tag163.xml"/><Relationship Id="rId6" Type="http://schemas.openxmlformats.org/officeDocument/2006/relationships/tags" Target="../tags/tag168.xml"/><Relationship Id="rId11" Type="http://schemas.openxmlformats.org/officeDocument/2006/relationships/tags" Target="../tags/tag173.xml"/><Relationship Id="rId24" Type="http://schemas.openxmlformats.org/officeDocument/2006/relationships/image" Target="../media/image10.svg"/><Relationship Id="rId5" Type="http://schemas.openxmlformats.org/officeDocument/2006/relationships/tags" Target="../tags/tag167.xml"/><Relationship Id="rId15" Type="http://schemas.openxmlformats.org/officeDocument/2006/relationships/tags" Target="../tags/tag177.xml"/><Relationship Id="rId23" Type="http://schemas.openxmlformats.org/officeDocument/2006/relationships/image" Target="../media/image9.png"/><Relationship Id="rId28" Type="http://schemas.openxmlformats.org/officeDocument/2006/relationships/image" Target="../media/image21.png"/><Relationship Id="rId10" Type="http://schemas.openxmlformats.org/officeDocument/2006/relationships/tags" Target="../tags/tag172.xml"/><Relationship Id="rId19" Type="http://schemas.openxmlformats.org/officeDocument/2006/relationships/image" Target="../media/image2.svg"/><Relationship Id="rId4" Type="http://schemas.openxmlformats.org/officeDocument/2006/relationships/tags" Target="../tags/tag166.xml"/><Relationship Id="rId9" Type="http://schemas.openxmlformats.org/officeDocument/2006/relationships/tags" Target="../tags/tag171.xml"/><Relationship Id="rId14" Type="http://schemas.openxmlformats.org/officeDocument/2006/relationships/tags" Target="../tags/tag176.xml"/><Relationship Id="rId22" Type="http://schemas.openxmlformats.org/officeDocument/2006/relationships/image" Target="../media/image5.svg"/><Relationship Id="rId27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86.xml"/><Relationship Id="rId13" Type="http://schemas.openxmlformats.org/officeDocument/2006/relationships/tags" Target="../tags/tag191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181.xml"/><Relationship Id="rId21" Type="http://schemas.openxmlformats.org/officeDocument/2006/relationships/image" Target="../media/image3.png"/><Relationship Id="rId7" Type="http://schemas.openxmlformats.org/officeDocument/2006/relationships/tags" Target="../tags/tag185.xml"/><Relationship Id="rId12" Type="http://schemas.openxmlformats.org/officeDocument/2006/relationships/tags" Target="../tags/tag190.xml"/><Relationship Id="rId17" Type="http://schemas.openxmlformats.org/officeDocument/2006/relationships/tags" Target="../tags/tag195.xml"/><Relationship Id="rId25" Type="http://schemas.openxmlformats.org/officeDocument/2006/relationships/image" Target="../media/image10.svg"/><Relationship Id="rId2" Type="http://schemas.openxmlformats.org/officeDocument/2006/relationships/tags" Target="../tags/tag180.xml"/><Relationship Id="rId16" Type="http://schemas.openxmlformats.org/officeDocument/2006/relationships/tags" Target="../tags/tag194.xml"/><Relationship Id="rId20" Type="http://schemas.openxmlformats.org/officeDocument/2006/relationships/image" Target="../media/image2.svg"/><Relationship Id="rId29" Type="http://schemas.openxmlformats.org/officeDocument/2006/relationships/image" Target="../media/image22.png"/><Relationship Id="rId1" Type="http://schemas.openxmlformats.org/officeDocument/2006/relationships/tags" Target="../tags/tag179.xml"/><Relationship Id="rId6" Type="http://schemas.openxmlformats.org/officeDocument/2006/relationships/tags" Target="../tags/tag184.xml"/><Relationship Id="rId11" Type="http://schemas.openxmlformats.org/officeDocument/2006/relationships/tags" Target="../tags/tag189.xml"/><Relationship Id="rId24" Type="http://schemas.openxmlformats.org/officeDocument/2006/relationships/image" Target="../media/image9.png"/><Relationship Id="rId5" Type="http://schemas.openxmlformats.org/officeDocument/2006/relationships/tags" Target="../tags/tag183.xml"/><Relationship Id="rId15" Type="http://schemas.openxmlformats.org/officeDocument/2006/relationships/tags" Target="../tags/tag193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188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182.xml"/><Relationship Id="rId9" Type="http://schemas.openxmlformats.org/officeDocument/2006/relationships/tags" Target="../tags/tag187.xml"/><Relationship Id="rId14" Type="http://schemas.openxmlformats.org/officeDocument/2006/relationships/tags" Target="../tags/tag192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03.xml"/><Relationship Id="rId13" Type="http://schemas.openxmlformats.org/officeDocument/2006/relationships/tags" Target="../tags/tag208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198.xml"/><Relationship Id="rId21" Type="http://schemas.openxmlformats.org/officeDocument/2006/relationships/image" Target="../media/image3.png"/><Relationship Id="rId7" Type="http://schemas.openxmlformats.org/officeDocument/2006/relationships/tags" Target="../tags/tag202.xml"/><Relationship Id="rId12" Type="http://schemas.openxmlformats.org/officeDocument/2006/relationships/tags" Target="../tags/tag207.xml"/><Relationship Id="rId17" Type="http://schemas.openxmlformats.org/officeDocument/2006/relationships/tags" Target="../tags/tag212.xml"/><Relationship Id="rId25" Type="http://schemas.openxmlformats.org/officeDocument/2006/relationships/image" Target="../media/image10.svg"/><Relationship Id="rId2" Type="http://schemas.openxmlformats.org/officeDocument/2006/relationships/tags" Target="../tags/tag197.xml"/><Relationship Id="rId16" Type="http://schemas.openxmlformats.org/officeDocument/2006/relationships/tags" Target="../tags/tag211.xml"/><Relationship Id="rId20" Type="http://schemas.openxmlformats.org/officeDocument/2006/relationships/image" Target="../media/image2.svg"/><Relationship Id="rId29" Type="http://schemas.openxmlformats.org/officeDocument/2006/relationships/image" Target="../media/image28.png"/><Relationship Id="rId1" Type="http://schemas.openxmlformats.org/officeDocument/2006/relationships/tags" Target="../tags/tag196.xml"/><Relationship Id="rId6" Type="http://schemas.openxmlformats.org/officeDocument/2006/relationships/tags" Target="../tags/tag201.xml"/><Relationship Id="rId11" Type="http://schemas.openxmlformats.org/officeDocument/2006/relationships/tags" Target="../tags/tag206.xml"/><Relationship Id="rId24" Type="http://schemas.openxmlformats.org/officeDocument/2006/relationships/image" Target="../media/image9.png"/><Relationship Id="rId5" Type="http://schemas.openxmlformats.org/officeDocument/2006/relationships/tags" Target="../tags/tag200.xml"/><Relationship Id="rId15" Type="http://schemas.openxmlformats.org/officeDocument/2006/relationships/tags" Target="../tags/tag210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205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199.xml"/><Relationship Id="rId9" Type="http://schemas.openxmlformats.org/officeDocument/2006/relationships/tags" Target="../tags/tag204.xml"/><Relationship Id="rId14" Type="http://schemas.openxmlformats.org/officeDocument/2006/relationships/tags" Target="../tags/tag209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9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20.xml"/><Relationship Id="rId13" Type="http://schemas.openxmlformats.org/officeDocument/2006/relationships/tags" Target="../tags/tag225.xml"/><Relationship Id="rId18" Type="http://schemas.openxmlformats.org/officeDocument/2006/relationships/tags" Target="../tags/tag230.xml"/><Relationship Id="rId26" Type="http://schemas.openxmlformats.org/officeDocument/2006/relationships/image" Target="../media/image10.svg"/><Relationship Id="rId3" Type="http://schemas.openxmlformats.org/officeDocument/2006/relationships/tags" Target="../tags/tag215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219.xml"/><Relationship Id="rId12" Type="http://schemas.openxmlformats.org/officeDocument/2006/relationships/tags" Target="../tags/tag224.xml"/><Relationship Id="rId17" Type="http://schemas.openxmlformats.org/officeDocument/2006/relationships/tags" Target="../tags/tag229.xml"/><Relationship Id="rId25" Type="http://schemas.openxmlformats.org/officeDocument/2006/relationships/image" Target="../media/image9.png"/><Relationship Id="rId33" Type="http://schemas.openxmlformats.org/officeDocument/2006/relationships/image" Target="../media/image23.svg"/><Relationship Id="rId2" Type="http://schemas.openxmlformats.org/officeDocument/2006/relationships/tags" Target="../tags/tag214.xml"/><Relationship Id="rId16" Type="http://schemas.openxmlformats.org/officeDocument/2006/relationships/tags" Target="../tags/tag228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213.xml"/><Relationship Id="rId6" Type="http://schemas.openxmlformats.org/officeDocument/2006/relationships/tags" Target="../tags/tag218.xml"/><Relationship Id="rId11" Type="http://schemas.openxmlformats.org/officeDocument/2006/relationships/tags" Target="../tags/tag223.xml"/><Relationship Id="rId24" Type="http://schemas.openxmlformats.org/officeDocument/2006/relationships/image" Target="../media/image5.svg"/><Relationship Id="rId32" Type="http://schemas.openxmlformats.org/officeDocument/2006/relationships/image" Target="../media/image22.png"/><Relationship Id="rId5" Type="http://schemas.openxmlformats.org/officeDocument/2006/relationships/tags" Target="../tags/tag217.xml"/><Relationship Id="rId15" Type="http://schemas.openxmlformats.org/officeDocument/2006/relationships/tags" Target="../tags/tag227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222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9.svg"/><Relationship Id="rId4" Type="http://schemas.openxmlformats.org/officeDocument/2006/relationships/tags" Target="../tags/tag216.xml"/><Relationship Id="rId9" Type="http://schemas.openxmlformats.org/officeDocument/2006/relationships/tags" Target="../tags/tag221.xml"/><Relationship Id="rId14" Type="http://schemas.openxmlformats.org/officeDocument/2006/relationships/tags" Target="../tags/tag226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238.xml"/><Relationship Id="rId13" Type="http://schemas.openxmlformats.org/officeDocument/2006/relationships/tags" Target="../tags/tag243.xml"/><Relationship Id="rId18" Type="http://schemas.openxmlformats.org/officeDocument/2006/relationships/tags" Target="../tags/tag248.xml"/><Relationship Id="rId26" Type="http://schemas.openxmlformats.org/officeDocument/2006/relationships/image" Target="../media/image10.svg"/><Relationship Id="rId3" Type="http://schemas.openxmlformats.org/officeDocument/2006/relationships/tags" Target="../tags/tag233.xml"/><Relationship Id="rId21" Type="http://schemas.openxmlformats.org/officeDocument/2006/relationships/image" Target="../media/image2.svg"/><Relationship Id="rId7" Type="http://schemas.openxmlformats.org/officeDocument/2006/relationships/tags" Target="../tags/tag237.xml"/><Relationship Id="rId12" Type="http://schemas.openxmlformats.org/officeDocument/2006/relationships/tags" Target="../tags/tag242.xml"/><Relationship Id="rId17" Type="http://schemas.openxmlformats.org/officeDocument/2006/relationships/tags" Target="../tags/tag247.xml"/><Relationship Id="rId25" Type="http://schemas.openxmlformats.org/officeDocument/2006/relationships/image" Target="../media/image9.png"/><Relationship Id="rId2" Type="http://schemas.openxmlformats.org/officeDocument/2006/relationships/tags" Target="../tags/tag232.xml"/><Relationship Id="rId16" Type="http://schemas.openxmlformats.org/officeDocument/2006/relationships/tags" Target="../tags/tag246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231.xml"/><Relationship Id="rId6" Type="http://schemas.openxmlformats.org/officeDocument/2006/relationships/tags" Target="../tags/tag236.xml"/><Relationship Id="rId11" Type="http://schemas.openxmlformats.org/officeDocument/2006/relationships/tags" Target="../tags/tag241.xml"/><Relationship Id="rId24" Type="http://schemas.openxmlformats.org/officeDocument/2006/relationships/image" Target="../media/image5.svg"/><Relationship Id="rId5" Type="http://schemas.openxmlformats.org/officeDocument/2006/relationships/tags" Target="../tags/tag235.xml"/><Relationship Id="rId15" Type="http://schemas.openxmlformats.org/officeDocument/2006/relationships/tags" Target="../tags/tag245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240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1.png"/><Relationship Id="rId4" Type="http://schemas.openxmlformats.org/officeDocument/2006/relationships/tags" Target="../tags/tag234.xml"/><Relationship Id="rId9" Type="http://schemas.openxmlformats.org/officeDocument/2006/relationships/tags" Target="../tags/tag239.xml"/><Relationship Id="rId14" Type="http://schemas.openxmlformats.org/officeDocument/2006/relationships/tags" Target="../tags/tag244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tags" Target="../tags/tag261.xml"/><Relationship Id="rId18" Type="http://schemas.openxmlformats.org/officeDocument/2006/relationships/tags" Target="../tags/tag266.xml"/><Relationship Id="rId26" Type="http://schemas.openxmlformats.org/officeDocument/2006/relationships/image" Target="../media/image9.png"/><Relationship Id="rId3" Type="http://schemas.openxmlformats.org/officeDocument/2006/relationships/tags" Target="../tags/tag251.xml"/><Relationship Id="rId21" Type="http://schemas.openxmlformats.org/officeDocument/2006/relationships/image" Target="../media/image1.png"/><Relationship Id="rId34" Type="http://schemas.openxmlformats.org/officeDocument/2006/relationships/image" Target="../media/image21.png"/><Relationship Id="rId7" Type="http://schemas.openxmlformats.org/officeDocument/2006/relationships/tags" Target="../tags/tag255.xml"/><Relationship Id="rId12" Type="http://schemas.openxmlformats.org/officeDocument/2006/relationships/tags" Target="../tags/tag260.xml"/><Relationship Id="rId17" Type="http://schemas.openxmlformats.org/officeDocument/2006/relationships/tags" Target="../tags/tag265.xml"/><Relationship Id="rId25" Type="http://schemas.openxmlformats.org/officeDocument/2006/relationships/image" Target="../media/image5.svg"/><Relationship Id="rId33" Type="http://schemas.openxmlformats.org/officeDocument/2006/relationships/image" Target="../media/image23.svg"/><Relationship Id="rId2" Type="http://schemas.openxmlformats.org/officeDocument/2006/relationships/tags" Target="../tags/tag250.xml"/><Relationship Id="rId16" Type="http://schemas.openxmlformats.org/officeDocument/2006/relationships/tags" Target="../tags/tag264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tags" Target="../tags/tag259.xml"/><Relationship Id="rId24" Type="http://schemas.openxmlformats.org/officeDocument/2006/relationships/image" Target="../media/image4.png"/><Relationship Id="rId32" Type="http://schemas.openxmlformats.org/officeDocument/2006/relationships/image" Target="../media/image22.png"/><Relationship Id="rId5" Type="http://schemas.openxmlformats.org/officeDocument/2006/relationships/tags" Target="../tags/tag253.xml"/><Relationship Id="rId15" Type="http://schemas.openxmlformats.org/officeDocument/2006/relationships/tags" Target="../tags/tag263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10" Type="http://schemas.openxmlformats.org/officeDocument/2006/relationships/tags" Target="../tags/tag258.xml"/><Relationship Id="rId19" Type="http://schemas.openxmlformats.org/officeDocument/2006/relationships/tags" Target="../tags/tag267.xml"/><Relationship Id="rId31" Type="http://schemas.openxmlformats.org/officeDocument/2006/relationships/image" Target="../media/image30.png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tags" Target="../tags/tag262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275.xml"/><Relationship Id="rId13" Type="http://schemas.openxmlformats.org/officeDocument/2006/relationships/tags" Target="../tags/tag280.xml"/><Relationship Id="rId18" Type="http://schemas.openxmlformats.org/officeDocument/2006/relationships/image" Target="../media/image1.png"/><Relationship Id="rId26" Type="http://schemas.openxmlformats.org/officeDocument/2006/relationships/image" Target="../media/image15.svg"/><Relationship Id="rId3" Type="http://schemas.openxmlformats.org/officeDocument/2006/relationships/tags" Target="../tags/tag270.xml"/><Relationship Id="rId21" Type="http://schemas.openxmlformats.org/officeDocument/2006/relationships/image" Target="../media/image4.png"/><Relationship Id="rId7" Type="http://schemas.openxmlformats.org/officeDocument/2006/relationships/tags" Target="../tags/tag274.xml"/><Relationship Id="rId12" Type="http://schemas.openxmlformats.org/officeDocument/2006/relationships/tags" Target="../tags/tag279.xml"/><Relationship Id="rId17" Type="http://schemas.openxmlformats.org/officeDocument/2006/relationships/slideLayout" Target="../slideLayouts/slideLayout7.xml"/><Relationship Id="rId25" Type="http://schemas.openxmlformats.org/officeDocument/2006/relationships/image" Target="../media/image14.png"/><Relationship Id="rId2" Type="http://schemas.openxmlformats.org/officeDocument/2006/relationships/tags" Target="../tags/tag269.xml"/><Relationship Id="rId16" Type="http://schemas.openxmlformats.org/officeDocument/2006/relationships/tags" Target="../tags/tag283.xml"/><Relationship Id="rId20" Type="http://schemas.openxmlformats.org/officeDocument/2006/relationships/image" Target="../media/image3.png"/><Relationship Id="rId1" Type="http://schemas.openxmlformats.org/officeDocument/2006/relationships/tags" Target="../tags/tag268.xml"/><Relationship Id="rId6" Type="http://schemas.openxmlformats.org/officeDocument/2006/relationships/tags" Target="../tags/tag273.xml"/><Relationship Id="rId11" Type="http://schemas.openxmlformats.org/officeDocument/2006/relationships/tags" Target="../tags/tag278.xml"/><Relationship Id="rId24" Type="http://schemas.openxmlformats.org/officeDocument/2006/relationships/image" Target="../media/image10.svg"/><Relationship Id="rId5" Type="http://schemas.openxmlformats.org/officeDocument/2006/relationships/tags" Target="../tags/tag272.xml"/><Relationship Id="rId15" Type="http://schemas.openxmlformats.org/officeDocument/2006/relationships/tags" Target="../tags/tag282.xml"/><Relationship Id="rId23" Type="http://schemas.openxmlformats.org/officeDocument/2006/relationships/image" Target="../media/image9.png"/><Relationship Id="rId28" Type="http://schemas.openxmlformats.org/officeDocument/2006/relationships/image" Target="../media/image21.png"/><Relationship Id="rId10" Type="http://schemas.openxmlformats.org/officeDocument/2006/relationships/tags" Target="../tags/tag277.xml"/><Relationship Id="rId19" Type="http://schemas.openxmlformats.org/officeDocument/2006/relationships/image" Target="../media/image2.svg"/><Relationship Id="rId4" Type="http://schemas.openxmlformats.org/officeDocument/2006/relationships/tags" Target="../tags/tag271.xml"/><Relationship Id="rId9" Type="http://schemas.openxmlformats.org/officeDocument/2006/relationships/tags" Target="../tags/tag276.xml"/><Relationship Id="rId14" Type="http://schemas.openxmlformats.org/officeDocument/2006/relationships/tags" Target="../tags/tag281.xml"/><Relationship Id="rId22" Type="http://schemas.openxmlformats.org/officeDocument/2006/relationships/image" Target="../media/image5.svg"/><Relationship Id="rId27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91.xml"/><Relationship Id="rId13" Type="http://schemas.openxmlformats.org/officeDocument/2006/relationships/tags" Target="../tags/tag296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286.xml"/><Relationship Id="rId21" Type="http://schemas.openxmlformats.org/officeDocument/2006/relationships/image" Target="../media/image3.png"/><Relationship Id="rId7" Type="http://schemas.openxmlformats.org/officeDocument/2006/relationships/tags" Target="../tags/tag290.xml"/><Relationship Id="rId12" Type="http://schemas.openxmlformats.org/officeDocument/2006/relationships/tags" Target="../tags/tag295.xml"/><Relationship Id="rId17" Type="http://schemas.openxmlformats.org/officeDocument/2006/relationships/tags" Target="../tags/tag300.xml"/><Relationship Id="rId25" Type="http://schemas.openxmlformats.org/officeDocument/2006/relationships/image" Target="../media/image10.svg"/><Relationship Id="rId2" Type="http://schemas.openxmlformats.org/officeDocument/2006/relationships/tags" Target="../tags/tag285.xml"/><Relationship Id="rId16" Type="http://schemas.openxmlformats.org/officeDocument/2006/relationships/tags" Target="../tags/tag299.xml"/><Relationship Id="rId20" Type="http://schemas.openxmlformats.org/officeDocument/2006/relationships/image" Target="../media/image2.svg"/><Relationship Id="rId29" Type="http://schemas.openxmlformats.org/officeDocument/2006/relationships/image" Target="../media/image22.png"/><Relationship Id="rId1" Type="http://schemas.openxmlformats.org/officeDocument/2006/relationships/tags" Target="../tags/tag284.xml"/><Relationship Id="rId6" Type="http://schemas.openxmlformats.org/officeDocument/2006/relationships/tags" Target="../tags/tag289.xml"/><Relationship Id="rId11" Type="http://schemas.openxmlformats.org/officeDocument/2006/relationships/tags" Target="../tags/tag294.xml"/><Relationship Id="rId24" Type="http://schemas.openxmlformats.org/officeDocument/2006/relationships/image" Target="../media/image9.png"/><Relationship Id="rId5" Type="http://schemas.openxmlformats.org/officeDocument/2006/relationships/tags" Target="../tags/tag288.xml"/><Relationship Id="rId15" Type="http://schemas.openxmlformats.org/officeDocument/2006/relationships/tags" Target="../tags/tag298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293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287.xml"/><Relationship Id="rId9" Type="http://schemas.openxmlformats.org/officeDocument/2006/relationships/tags" Target="../tags/tag292.xml"/><Relationship Id="rId14" Type="http://schemas.openxmlformats.org/officeDocument/2006/relationships/tags" Target="../tags/tag297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308.xml"/><Relationship Id="rId13" Type="http://schemas.openxmlformats.org/officeDocument/2006/relationships/tags" Target="../tags/tag313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303.xml"/><Relationship Id="rId21" Type="http://schemas.openxmlformats.org/officeDocument/2006/relationships/image" Target="../media/image3.png"/><Relationship Id="rId7" Type="http://schemas.openxmlformats.org/officeDocument/2006/relationships/tags" Target="../tags/tag307.xml"/><Relationship Id="rId12" Type="http://schemas.openxmlformats.org/officeDocument/2006/relationships/tags" Target="../tags/tag312.xml"/><Relationship Id="rId17" Type="http://schemas.openxmlformats.org/officeDocument/2006/relationships/tags" Target="../tags/tag317.xml"/><Relationship Id="rId25" Type="http://schemas.openxmlformats.org/officeDocument/2006/relationships/image" Target="../media/image10.svg"/><Relationship Id="rId2" Type="http://schemas.openxmlformats.org/officeDocument/2006/relationships/tags" Target="../tags/tag302.xml"/><Relationship Id="rId16" Type="http://schemas.openxmlformats.org/officeDocument/2006/relationships/tags" Target="../tags/tag316.xml"/><Relationship Id="rId20" Type="http://schemas.openxmlformats.org/officeDocument/2006/relationships/image" Target="../media/image2.svg"/><Relationship Id="rId29" Type="http://schemas.openxmlformats.org/officeDocument/2006/relationships/image" Target="../media/image31.png"/><Relationship Id="rId1" Type="http://schemas.openxmlformats.org/officeDocument/2006/relationships/tags" Target="../tags/tag301.xml"/><Relationship Id="rId6" Type="http://schemas.openxmlformats.org/officeDocument/2006/relationships/tags" Target="../tags/tag306.xml"/><Relationship Id="rId11" Type="http://schemas.openxmlformats.org/officeDocument/2006/relationships/tags" Target="../tags/tag311.xml"/><Relationship Id="rId24" Type="http://schemas.openxmlformats.org/officeDocument/2006/relationships/image" Target="../media/image9.png"/><Relationship Id="rId5" Type="http://schemas.openxmlformats.org/officeDocument/2006/relationships/tags" Target="../tags/tag305.xml"/><Relationship Id="rId15" Type="http://schemas.openxmlformats.org/officeDocument/2006/relationships/tags" Target="../tags/tag315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310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304.xml"/><Relationship Id="rId9" Type="http://schemas.openxmlformats.org/officeDocument/2006/relationships/tags" Target="../tags/tag309.xml"/><Relationship Id="rId14" Type="http://schemas.openxmlformats.org/officeDocument/2006/relationships/tags" Target="../tags/tag314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32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25.xml"/><Relationship Id="rId13" Type="http://schemas.openxmlformats.org/officeDocument/2006/relationships/tags" Target="../tags/tag330.xml"/><Relationship Id="rId18" Type="http://schemas.openxmlformats.org/officeDocument/2006/relationships/tags" Target="../tags/tag335.xml"/><Relationship Id="rId26" Type="http://schemas.openxmlformats.org/officeDocument/2006/relationships/image" Target="../media/image10.svg"/><Relationship Id="rId3" Type="http://schemas.openxmlformats.org/officeDocument/2006/relationships/tags" Target="../tags/tag320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324.xml"/><Relationship Id="rId12" Type="http://schemas.openxmlformats.org/officeDocument/2006/relationships/tags" Target="../tags/tag329.xml"/><Relationship Id="rId17" Type="http://schemas.openxmlformats.org/officeDocument/2006/relationships/tags" Target="../tags/tag334.xml"/><Relationship Id="rId25" Type="http://schemas.openxmlformats.org/officeDocument/2006/relationships/image" Target="../media/image9.png"/><Relationship Id="rId33" Type="http://schemas.openxmlformats.org/officeDocument/2006/relationships/image" Target="../media/image23.svg"/><Relationship Id="rId2" Type="http://schemas.openxmlformats.org/officeDocument/2006/relationships/tags" Target="../tags/tag319.xml"/><Relationship Id="rId16" Type="http://schemas.openxmlformats.org/officeDocument/2006/relationships/tags" Target="../tags/tag333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318.xml"/><Relationship Id="rId6" Type="http://schemas.openxmlformats.org/officeDocument/2006/relationships/tags" Target="../tags/tag323.xml"/><Relationship Id="rId11" Type="http://schemas.openxmlformats.org/officeDocument/2006/relationships/tags" Target="../tags/tag328.xml"/><Relationship Id="rId24" Type="http://schemas.openxmlformats.org/officeDocument/2006/relationships/image" Target="../media/image5.svg"/><Relationship Id="rId32" Type="http://schemas.openxmlformats.org/officeDocument/2006/relationships/image" Target="../media/image22.png"/><Relationship Id="rId5" Type="http://schemas.openxmlformats.org/officeDocument/2006/relationships/tags" Target="../tags/tag322.xml"/><Relationship Id="rId15" Type="http://schemas.openxmlformats.org/officeDocument/2006/relationships/tags" Target="../tags/tag332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327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32.svg"/><Relationship Id="rId4" Type="http://schemas.openxmlformats.org/officeDocument/2006/relationships/tags" Target="../tags/tag321.xml"/><Relationship Id="rId9" Type="http://schemas.openxmlformats.org/officeDocument/2006/relationships/tags" Target="../tags/tag326.xml"/><Relationship Id="rId14" Type="http://schemas.openxmlformats.org/officeDocument/2006/relationships/tags" Target="../tags/tag331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343.xml"/><Relationship Id="rId13" Type="http://schemas.openxmlformats.org/officeDocument/2006/relationships/tags" Target="../tags/tag348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338.xml"/><Relationship Id="rId21" Type="http://schemas.openxmlformats.org/officeDocument/2006/relationships/image" Target="../media/image3.png"/><Relationship Id="rId7" Type="http://schemas.openxmlformats.org/officeDocument/2006/relationships/tags" Target="../tags/tag342.xml"/><Relationship Id="rId12" Type="http://schemas.openxmlformats.org/officeDocument/2006/relationships/tags" Target="../tags/tag347.xml"/><Relationship Id="rId17" Type="http://schemas.openxmlformats.org/officeDocument/2006/relationships/tags" Target="../tags/tag352.xml"/><Relationship Id="rId25" Type="http://schemas.openxmlformats.org/officeDocument/2006/relationships/image" Target="../media/image10.svg"/><Relationship Id="rId2" Type="http://schemas.openxmlformats.org/officeDocument/2006/relationships/tags" Target="../tags/tag337.xml"/><Relationship Id="rId16" Type="http://schemas.openxmlformats.org/officeDocument/2006/relationships/tags" Target="../tags/tag351.xml"/><Relationship Id="rId20" Type="http://schemas.openxmlformats.org/officeDocument/2006/relationships/image" Target="../media/image2.svg"/><Relationship Id="rId29" Type="http://schemas.openxmlformats.org/officeDocument/2006/relationships/image" Target="../media/image33.png"/><Relationship Id="rId1" Type="http://schemas.openxmlformats.org/officeDocument/2006/relationships/tags" Target="../tags/tag336.xml"/><Relationship Id="rId6" Type="http://schemas.openxmlformats.org/officeDocument/2006/relationships/tags" Target="../tags/tag341.xml"/><Relationship Id="rId11" Type="http://schemas.openxmlformats.org/officeDocument/2006/relationships/tags" Target="../tags/tag346.xml"/><Relationship Id="rId24" Type="http://schemas.openxmlformats.org/officeDocument/2006/relationships/image" Target="../media/image9.png"/><Relationship Id="rId5" Type="http://schemas.openxmlformats.org/officeDocument/2006/relationships/tags" Target="../tags/tag340.xml"/><Relationship Id="rId15" Type="http://schemas.openxmlformats.org/officeDocument/2006/relationships/tags" Target="../tags/tag350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345.xml"/><Relationship Id="rId19" Type="http://schemas.openxmlformats.org/officeDocument/2006/relationships/image" Target="../media/image1.png"/><Relationship Id="rId4" Type="http://schemas.openxmlformats.org/officeDocument/2006/relationships/tags" Target="../tags/tag339.xml"/><Relationship Id="rId9" Type="http://schemas.openxmlformats.org/officeDocument/2006/relationships/tags" Target="../tags/tag344.xml"/><Relationship Id="rId14" Type="http://schemas.openxmlformats.org/officeDocument/2006/relationships/tags" Target="../tags/tag349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360.xml"/><Relationship Id="rId13" Type="http://schemas.openxmlformats.org/officeDocument/2006/relationships/tags" Target="../tags/tag365.xml"/><Relationship Id="rId18" Type="http://schemas.openxmlformats.org/officeDocument/2006/relationships/tags" Target="../tags/tag370.xml"/><Relationship Id="rId26" Type="http://schemas.openxmlformats.org/officeDocument/2006/relationships/image" Target="../media/image10.svg"/><Relationship Id="rId3" Type="http://schemas.openxmlformats.org/officeDocument/2006/relationships/tags" Target="../tags/tag355.xml"/><Relationship Id="rId21" Type="http://schemas.openxmlformats.org/officeDocument/2006/relationships/image" Target="../media/image2.svg"/><Relationship Id="rId7" Type="http://schemas.openxmlformats.org/officeDocument/2006/relationships/tags" Target="../tags/tag359.xml"/><Relationship Id="rId12" Type="http://schemas.openxmlformats.org/officeDocument/2006/relationships/tags" Target="../tags/tag364.xml"/><Relationship Id="rId17" Type="http://schemas.openxmlformats.org/officeDocument/2006/relationships/tags" Target="../tags/tag369.xml"/><Relationship Id="rId25" Type="http://schemas.openxmlformats.org/officeDocument/2006/relationships/image" Target="../media/image9.png"/><Relationship Id="rId33" Type="http://schemas.openxmlformats.org/officeDocument/2006/relationships/image" Target="../media/image21.png"/><Relationship Id="rId2" Type="http://schemas.openxmlformats.org/officeDocument/2006/relationships/tags" Target="../tags/tag354.xml"/><Relationship Id="rId16" Type="http://schemas.openxmlformats.org/officeDocument/2006/relationships/tags" Target="../tags/tag368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353.xml"/><Relationship Id="rId6" Type="http://schemas.openxmlformats.org/officeDocument/2006/relationships/tags" Target="../tags/tag358.xml"/><Relationship Id="rId11" Type="http://schemas.openxmlformats.org/officeDocument/2006/relationships/tags" Target="../tags/tag363.xml"/><Relationship Id="rId24" Type="http://schemas.openxmlformats.org/officeDocument/2006/relationships/image" Target="../media/image5.svg"/><Relationship Id="rId32" Type="http://schemas.openxmlformats.org/officeDocument/2006/relationships/image" Target="../media/image23.svg"/><Relationship Id="rId5" Type="http://schemas.openxmlformats.org/officeDocument/2006/relationships/tags" Target="../tags/tag357.xml"/><Relationship Id="rId15" Type="http://schemas.openxmlformats.org/officeDocument/2006/relationships/tags" Target="../tags/tag367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362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22.png"/><Relationship Id="rId4" Type="http://schemas.openxmlformats.org/officeDocument/2006/relationships/tags" Target="../tags/tag356.xml"/><Relationship Id="rId9" Type="http://schemas.openxmlformats.org/officeDocument/2006/relationships/tags" Target="../tags/tag361.xml"/><Relationship Id="rId14" Type="http://schemas.openxmlformats.org/officeDocument/2006/relationships/tags" Target="../tags/tag366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78.xml"/><Relationship Id="rId13" Type="http://schemas.openxmlformats.org/officeDocument/2006/relationships/tags" Target="../tags/tag383.xml"/><Relationship Id="rId18" Type="http://schemas.openxmlformats.org/officeDocument/2006/relationships/tags" Target="../tags/tag388.xml"/><Relationship Id="rId26" Type="http://schemas.openxmlformats.org/officeDocument/2006/relationships/image" Target="../media/image4.png"/><Relationship Id="rId3" Type="http://schemas.openxmlformats.org/officeDocument/2006/relationships/tags" Target="../tags/tag373.xml"/><Relationship Id="rId21" Type="http://schemas.openxmlformats.org/officeDocument/2006/relationships/tags" Target="../tags/tag391.xml"/><Relationship Id="rId34" Type="http://schemas.openxmlformats.org/officeDocument/2006/relationships/image" Target="../media/image35.svg"/><Relationship Id="rId7" Type="http://schemas.openxmlformats.org/officeDocument/2006/relationships/tags" Target="../tags/tag377.xml"/><Relationship Id="rId12" Type="http://schemas.openxmlformats.org/officeDocument/2006/relationships/tags" Target="../tags/tag382.xml"/><Relationship Id="rId17" Type="http://schemas.openxmlformats.org/officeDocument/2006/relationships/tags" Target="../tags/tag387.xml"/><Relationship Id="rId25" Type="http://schemas.openxmlformats.org/officeDocument/2006/relationships/image" Target="../media/image3.png"/><Relationship Id="rId33" Type="http://schemas.openxmlformats.org/officeDocument/2006/relationships/image" Target="../media/image34.png"/><Relationship Id="rId38" Type="http://schemas.openxmlformats.org/officeDocument/2006/relationships/image" Target="../media/image21.png"/><Relationship Id="rId2" Type="http://schemas.openxmlformats.org/officeDocument/2006/relationships/tags" Target="../tags/tag372.xml"/><Relationship Id="rId16" Type="http://schemas.openxmlformats.org/officeDocument/2006/relationships/tags" Target="../tags/tag386.xml"/><Relationship Id="rId20" Type="http://schemas.openxmlformats.org/officeDocument/2006/relationships/tags" Target="../tags/tag390.xml"/><Relationship Id="rId29" Type="http://schemas.openxmlformats.org/officeDocument/2006/relationships/image" Target="../media/image10.svg"/><Relationship Id="rId1" Type="http://schemas.openxmlformats.org/officeDocument/2006/relationships/tags" Target="../tags/tag371.xml"/><Relationship Id="rId6" Type="http://schemas.openxmlformats.org/officeDocument/2006/relationships/tags" Target="../tags/tag376.xml"/><Relationship Id="rId11" Type="http://schemas.openxmlformats.org/officeDocument/2006/relationships/tags" Target="../tags/tag381.xml"/><Relationship Id="rId24" Type="http://schemas.openxmlformats.org/officeDocument/2006/relationships/image" Target="../media/image2.svg"/><Relationship Id="rId32" Type="http://schemas.openxmlformats.org/officeDocument/2006/relationships/image" Target="../media/image16.png"/><Relationship Id="rId37" Type="http://schemas.openxmlformats.org/officeDocument/2006/relationships/image" Target="../media/image38.svg"/><Relationship Id="rId5" Type="http://schemas.openxmlformats.org/officeDocument/2006/relationships/tags" Target="../tags/tag375.xml"/><Relationship Id="rId15" Type="http://schemas.openxmlformats.org/officeDocument/2006/relationships/tags" Target="../tags/tag385.xml"/><Relationship Id="rId23" Type="http://schemas.openxmlformats.org/officeDocument/2006/relationships/image" Target="../media/image1.png"/><Relationship Id="rId28" Type="http://schemas.openxmlformats.org/officeDocument/2006/relationships/image" Target="../media/image9.png"/><Relationship Id="rId36" Type="http://schemas.openxmlformats.org/officeDocument/2006/relationships/image" Target="../media/image37.png"/><Relationship Id="rId10" Type="http://schemas.openxmlformats.org/officeDocument/2006/relationships/tags" Target="../tags/tag380.xml"/><Relationship Id="rId19" Type="http://schemas.openxmlformats.org/officeDocument/2006/relationships/tags" Target="../tags/tag389.xml"/><Relationship Id="rId31" Type="http://schemas.openxmlformats.org/officeDocument/2006/relationships/image" Target="../media/image15.svg"/><Relationship Id="rId4" Type="http://schemas.openxmlformats.org/officeDocument/2006/relationships/tags" Target="../tags/tag374.xml"/><Relationship Id="rId9" Type="http://schemas.openxmlformats.org/officeDocument/2006/relationships/tags" Target="../tags/tag379.xml"/><Relationship Id="rId14" Type="http://schemas.openxmlformats.org/officeDocument/2006/relationships/tags" Target="../tags/tag384.xml"/><Relationship Id="rId22" Type="http://schemas.openxmlformats.org/officeDocument/2006/relationships/slideLayout" Target="../slideLayouts/slideLayout7.xml"/><Relationship Id="rId27" Type="http://schemas.openxmlformats.org/officeDocument/2006/relationships/image" Target="../media/image5.svg"/><Relationship Id="rId30" Type="http://schemas.openxmlformats.org/officeDocument/2006/relationships/image" Target="../media/image14.png"/><Relationship Id="rId35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399.xml"/><Relationship Id="rId13" Type="http://schemas.openxmlformats.org/officeDocument/2006/relationships/tags" Target="../tags/tag404.xml"/><Relationship Id="rId18" Type="http://schemas.openxmlformats.org/officeDocument/2006/relationships/tags" Target="../tags/tag409.xml"/><Relationship Id="rId26" Type="http://schemas.openxmlformats.org/officeDocument/2006/relationships/image" Target="../media/image1.png"/><Relationship Id="rId39" Type="http://schemas.openxmlformats.org/officeDocument/2006/relationships/image" Target="../media/image37.png"/><Relationship Id="rId3" Type="http://schemas.openxmlformats.org/officeDocument/2006/relationships/tags" Target="../tags/tag394.xml"/><Relationship Id="rId21" Type="http://schemas.openxmlformats.org/officeDocument/2006/relationships/tags" Target="../tags/tag412.xml"/><Relationship Id="rId34" Type="http://schemas.openxmlformats.org/officeDocument/2006/relationships/image" Target="../media/image15.svg"/><Relationship Id="rId42" Type="http://schemas.openxmlformats.org/officeDocument/2006/relationships/image" Target="../media/image23.svg"/><Relationship Id="rId7" Type="http://schemas.openxmlformats.org/officeDocument/2006/relationships/tags" Target="../tags/tag398.xml"/><Relationship Id="rId12" Type="http://schemas.openxmlformats.org/officeDocument/2006/relationships/tags" Target="../tags/tag403.xml"/><Relationship Id="rId17" Type="http://schemas.openxmlformats.org/officeDocument/2006/relationships/tags" Target="../tags/tag408.xml"/><Relationship Id="rId25" Type="http://schemas.openxmlformats.org/officeDocument/2006/relationships/slideLayout" Target="../slideLayouts/slideLayout7.xml"/><Relationship Id="rId33" Type="http://schemas.openxmlformats.org/officeDocument/2006/relationships/image" Target="../media/image14.png"/><Relationship Id="rId38" Type="http://schemas.openxmlformats.org/officeDocument/2006/relationships/image" Target="../media/image36.png"/><Relationship Id="rId2" Type="http://schemas.openxmlformats.org/officeDocument/2006/relationships/tags" Target="../tags/tag393.xml"/><Relationship Id="rId16" Type="http://schemas.openxmlformats.org/officeDocument/2006/relationships/tags" Target="../tags/tag407.xml"/><Relationship Id="rId20" Type="http://schemas.openxmlformats.org/officeDocument/2006/relationships/tags" Target="../tags/tag411.xml"/><Relationship Id="rId29" Type="http://schemas.openxmlformats.org/officeDocument/2006/relationships/image" Target="../media/image4.png"/><Relationship Id="rId41" Type="http://schemas.openxmlformats.org/officeDocument/2006/relationships/image" Target="../media/image22.png"/><Relationship Id="rId1" Type="http://schemas.openxmlformats.org/officeDocument/2006/relationships/tags" Target="../tags/tag392.xml"/><Relationship Id="rId6" Type="http://schemas.openxmlformats.org/officeDocument/2006/relationships/tags" Target="../tags/tag397.xml"/><Relationship Id="rId11" Type="http://schemas.openxmlformats.org/officeDocument/2006/relationships/tags" Target="../tags/tag402.xml"/><Relationship Id="rId24" Type="http://schemas.openxmlformats.org/officeDocument/2006/relationships/tags" Target="../tags/tag415.xml"/><Relationship Id="rId32" Type="http://schemas.openxmlformats.org/officeDocument/2006/relationships/image" Target="../media/image10.svg"/><Relationship Id="rId37" Type="http://schemas.openxmlformats.org/officeDocument/2006/relationships/image" Target="../media/image35.svg"/><Relationship Id="rId40" Type="http://schemas.openxmlformats.org/officeDocument/2006/relationships/image" Target="../media/image38.svg"/><Relationship Id="rId5" Type="http://schemas.openxmlformats.org/officeDocument/2006/relationships/tags" Target="../tags/tag396.xml"/><Relationship Id="rId15" Type="http://schemas.openxmlformats.org/officeDocument/2006/relationships/tags" Target="../tags/tag406.xml"/><Relationship Id="rId23" Type="http://schemas.openxmlformats.org/officeDocument/2006/relationships/tags" Target="../tags/tag414.xml"/><Relationship Id="rId28" Type="http://schemas.openxmlformats.org/officeDocument/2006/relationships/image" Target="../media/image3.png"/><Relationship Id="rId36" Type="http://schemas.openxmlformats.org/officeDocument/2006/relationships/image" Target="../media/image34.png"/><Relationship Id="rId10" Type="http://schemas.openxmlformats.org/officeDocument/2006/relationships/tags" Target="../tags/tag401.xml"/><Relationship Id="rId19" Type="http://schemas.openxmlformats.org/officeDocument/2006/relationships/tags" Target="../tags/tag410.xml"/><Relationship Id="rId31" Type="http://schemas.openxmlformats.org/officeDocument/2006/relationships/image" Target="../media/image9.png"/><Relationship Id="rId4" Type="http://schemas.openxmlformats.org/officeDocument/2006/relationships/tags" Target="../tags/tag395.xml"/><Relationship Id="rId9" Type="http://schemas.openxmlformats.org/officeDocument/2006/relationships/tags" Target="../tags/tag400.xml"/><Relationship Id="rId14" Type="http://schemas.openxmlformats.org/officeDocument/2006/relationships/tags" Target="../tags/tag405.xml"/><Relationship Id="rId22" Type="http://schemas.openxmlformats.org/officeDocument/2006/relationships/tags" Target="../tags/tag413.xml"/><Relationship Id="rId27" Type="http://schemas.openxmlformats.org/officeDocument/2006/relationships/image" Target="../media/image2.svg"/><Relationship Id="rId30" Type="http://schemas.openxmlformats.org/officeDocument/2006/relationships/image" Target="../media/image5.svg"/><Relationship Id="rId35" Type="http://schemas.openxmlformats.org/officeDocument/2006/relationships/image" Target="../media/image16.png"/><Relationship Id="rId43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23.xml"/><Relationship Id="rId13" Type="http://schemas.openxmlformats.org/officeDocument/2006/relationships/tags" Target="../tags/tag428.xml"/><Relationship Id="rId18" Type="http://schemas.openxmlformats.org/officeDocument/2006/relationships/tags" Target="../tags/tag433.xml"/><Relationship Id="rId26" Type="http://schemas.openxmlformats.org/officeDocument/2006/relationships/image" Target="../media/image10.svg"/><Relationship Id="rId3" Type="http://schemas.openxmlformats.org/officeDocument/2006/relationships/tags" Target="../tags/tag418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422.xml"/><Relationship Id="rId12" Type="http://schemas.openxmlformats.org/officeDocument/2006/relationships/tags" Target="../tags/tag427.xml"/><Relationship Id="rId17" Type="http://schemas.openxmlformats.org/officeDocument/2006/relationships/tags" Target="../tags/tag432.xml"/><Relationship Id="rId25" Type="http://schemas.openxmlformats.org/officeDocument/2006/relationships/image" Target="../media/image9.png"/><Relationship Id="rId33" Type="http://schemas.openxmlformats.org/officeDocument/2006/relationships/image" Target="../media/image42.svg"/><Relationship Id="rId2" Type="http://schemas.openxmlformats.org/officeDocument/2006/relationships/tags" Target="../tags/tag417.xml"/><Relationship Id="rId16" Type="http://schemas.openxmlformats.org/officeDocument/2006/relationships/tags" Target="../tags/tag431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416.xml"/><Relationship Id="rId6" Type="http://schemas.openxmlformats.org/officeDocument/2006/relationships/tags" Target="../tags/tag421.xml"/><Relationship Id="rId11" Type="http://schemas.openxmlformats.org/officeDocument/2006/relationships/tags" Target="../tags/tag426.xml"/><Relationship Id="rId24" Type="http://schemas.openxmlformats.org/officeDocument/2006/relationships/image" Target="../media/image5.svg"/><Relationship Id="rId32" Type="http://schemas.openxmlformats.org/officeDocument/2006/relationships/image" Target="../media/image41.png"/><Relationship Id="rId5" Type="http://schemas.openxmlformats.org/officeDocument/2006/relationships/tags" Target="../tags/tag420.xml"/><Relationship Id="rId15" Type="http://schemas.openxmlformats.org/officeDocument/2006/relationships/tags" Target="../tags/tag430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425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40.svg"/><Relationship Id="rId4" Type="http://schemas.openxmlformats.org/officeDocument/2006/relationships/tags" Target="../tags/tag419.xml"/><Relationship Id="rId9" Type="http://schemas.openxmlformats.org/officeDocument/2006/relationships/tags" Target="../tags/tag424.xml"/><Relationship Id="rId14" Type="http://schemas.openxmlformats.org/officeDocument/2006/relationships/tags" Target="../tags/tag429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41.xml"/><Relationship Id="rId13" Type="http://schemas.openxmlformats.org/officeDocument/2006/relationships/tags" Target="../tags/tag446.xml"/><Relationship Id="rId18" Type="http://schemas.openxmlformats.org/officeDocument/2006/relationships/tags" Target="../tags/tag451.xml"/><Relationship Id="rId26" Type="http://schemas.openxmlformats.org/officeDocument/2006/relationships/image" Target="../media/image5.svg"/><Relationship Id="rId3" Type="http://schemas.openxmlformats.org/officeDocument/2006/relationships/tags" Target="../tags/tag436.xml"/><Relationship Id="rId21" Type="http://schemas.openxmlformats.org/officeDocument/2006/relationships/slideLayout" Target="../slideLayouts/slideLayout7.xml"/><Relationship Id="rId34" Type="http://schemas.openxmlformats.org/officeDocument/2006/relationships/image" Target="../media/image41.png"/><Relationship Id="rId7" Type="http://schemas.openxmlformats.org/officeDocument/2006/relationships/tags" Target="../tags/tag440.xml"/><Relationship Id="rId12" Type="http://schemas.openxmlformats.org/officeDocument/2006/relationships/tags" Target="../tags/tag445.xml"/><Relationship Id="rId17" Type="http://schemas.openxmlformats.org/officeDocument/2006/relationships/tags" Target="../tags/tag450.xml"/><Relationship Id="rId25" Type="http://schemas.openxmlformats.org/officeDocument/2006/relationships/image" Target="../media/image4.png"/><Relationship Id="rId33" Type="http://schemas.openxmlformats.org/officeDocument/2006/relationships/image" Target="../media/image40.svg"/><Relationship Id="rId38" Type="http://schemas.openxmlformats.org/officeDocument/2006/relationships/image" Target="../media/image21.png"/><Relationship Id="rId2" Type="http://schemas.openxmlformats.org/officeDocument/2006/relationships/tags" Target="../tags/tag435.xml"/><Relationship Id="rId16" Type="http://schemas.openxmlformats.org/officeDocument/2006/relationships/tags" Target="../tags/tag449.xml"/><Relationship Id="rId20" Type="http://schemas.openxmlformats.org/officeDocument/2006/relationships/tags" Target="../tags/tag453.xml"/><Relationship Id="rId29" Type="http://schemas.openxmlformats.org/officeDocument/2006/relationships/image" Target="../media/image14.png"/><Relationship Id="rId1" Type="http://schemas.openxmlformats.org/officeDocument/2006/relationships/tags" Target="../tags/tag434.xml"/><Relationship Id="rId6" Type="http://schemas.openxmlformats.org/officeDocument/2006/relationships/tags" Target="../tags/tag439.xml"/><Relationship Id="rId11" Type="http://schemas.openxmlformats.org/officeDocument/2006/relationships/tags" Target="../tags/tag444.xml"/><Relationship Id="rId24" Type="http://schemas.openxmlformats.org/officeDocument/2006/relationships/image" Target="../media/image3.png"/><Relationship Id="rId32" Type="http://schemas.openxmlformats.org/officeDocument/2006/relationships/image" Target="../media/image39.png"/><Relationship Id="rId37" Type="http://schemas.openxmlformats.org/officeDocument/2006/relationships/image" Target="../media/image23.svg"/><Relationship Id="rId5" Type="http://schemas.openxmlformats.org/officeDocument/2006/relationships/tags" Target="../tags/tag438.xml"/><Relationship Id="rId15" Type="http://schemas.openxmlformats.org/officeDocument/2006/relationships/tags" Target="../tags/tag448.xml"/><Relationship Id="rId23" Type="http://schemas.openxmlformats.org/officeDocument/2006/relationships/image" Target="../media/image2.svg"/><Relationship Id="rId28" Type="http://schemas.openxmlformats.org/officeDocument/2006/relationships/image" Target="../media/image10.svg"/><Relationship Id="rId36" Type="http://schemas.openxmlformats.org/officeDocument/2006/relationships/image" Target="../media/image22.png"/><Relationship Id="rId10" Type="http://schemas.openxmlformats.org/officeDocument/2006/relationships/tags" Target="../tags/tag443.xml"/><Relationship Id="rId19" Type="http://schemas.openxmlformats.org/officeDocument/2006/relationships/tags" Target="../tags/tag452.xml"/><Relationship Id="rId31" Type="http://schemas.openxmlformats.org/officeDocument/2006/relationships/image" Target="../media/image16.png"/><Relationship Id="rId4" Type="http://schemas.openxmlformats.org/officeDocument/2006/relationships/tags" Target="../tags/tag437.xml"/><Relationship Id="rId9" Type="http://schemas.openxmlformats.org/officeDocument/2006/relationships/tags" Target="../tags/tag442.xml"/><Relationship Id="rId14" Type="http://schemas.openxmlformats.org/officeDocument/2006/relationships/tags" Target="../tags/tag447.xml"/><Relationship Id="rId22" Type="http://schemas.openxmlformats.org/officeDocument/2006/relationships/image" Target="../media/image1.png"/><Relationship Id="rId27" Type="http://schemas.openxmlformats.org/officeDocument/2006/relationships/image" Target="../media/image9.png"/><Relationship Id="rId30" Type="http://schemas.openxmlformats.org/officeDocument/2006/relationships/image" Target="../media/image15.svg"/><Relationship Id="rId35" Type="http://schemas.openxmlformats.org/officeDocument/2006/relationships/image" Target="../media/image42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461.xml"/><Relationship Id="rId13" Type="http://schemas.openxmlformats.org/officeDocument/2006/relationships/tags" Target="../tags/tag466.xml"/><Relationship Id="rId18" Type="http://schemas.openxmlformats.org/officeDocument/2006/relationships/tags" Target="../tags/tag471.xml"/><Relationship Id="rId26" Type="http://schemas.openxmlformats.org/officeDocument/2006/relationships/image" Target="../media/image10.svg"/><Relationship Id="rId3" Type="http://schemas.openxmlformats.org/officeDocument/2006/relationships/tags" Target="../tags/tag456.xml"/><Relationship Id="rId21" Type="http://schemas.openxmlformats.org/officeDocument/2006/relationships/image" Target="../media/image2.svg"/><Relationship Id="rId34" Type="http://schemas.openxmlformats.org/officeDocument/2006/relationships/image" Target="../media/image47.png"/><Relationship Id="rId7" Type="http://schemas.openxmlformats.org/officeDocument/2006/relationships/tags" Target="../tags/tag460.xml"/><Relationship Id="rId12" Type="http://schemas.openxmlformats.org/officeDocument/2006/relationships/tags" Target="../tags/tag465.xml"/><Relationship Id="rId17" Type="http://schemas.openxmlformats.org/officeDocument/2006/relationships/tags" Target="../tags/tag470.xml"/><Relationship Id="rId25" Type="http://schemas.openxmlformats.org/officeDocument/2006/relationships/image" Target="../media/image9.png"/><Relationship Id="rId33" Type="http://schemas.openxmlformats.org/officeDocument/2006/relationships/image" Target="../media/image46.svg"/><Relationship Id="rId2" Type="http://schemas.openxmlformats.org/officeDocument/2006/relationships/tags" Target="../tags/tag455.xml"/><Relationship Id="rId16" Type="http://schemas.openxmlformats.org/officeDocument/2006/relationships/tags" Target="../tags/tag469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454.xml"/><Relationship Id="rId6" Type="http://schemas.openxmlformats.org/officeDocument/2006/relationships/tags" Target="../tags/tag459.xml"/><Relationship Id="rId11" Type="http://schemas.openxmlformats.org/officeDocument/2006/relationships/tags" Target="../tags/tag464.xml"/><Relationship Id="rId24" Type="http://schemas.openxmlformats.org/officeDocument/2006/relationships/image" Target="../media/image5.svg"/><Relationship Id="rId32" Type="http://schemas.openxmlformats.org/officeDocument/2006/relationships/image" Target="../media/image45.png"/><Relationship Id="rId5" Type="http://schemas.openxmlformats.org/officeDocument/2006/relationships/tags" Target="../tags/tag458.xml"/><Relationship Id="rId15" Type="http://schemas.openxmlformats.org/officeDocument/2006/relationships/tags" Target="../tags/tag468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36" Type="http://schemas.openxmlformats.org/officeDocument/2006/relationships/image" Target="../media/image21.png"/><Relationship Id="rId10" Type="http://schemas.openxmlformats.org/officeDocument/2006/relationships/tags" Target="../tags/tag463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44.svg"/><Relationship Id="rId4" Type="http://schemas.openxmlformats.org/officeDocument/2006/relationships/tags" Target="../tags/tag457.xml"/><Relationship Id="rId9" Type="http://schemas.openxmlformats.org/officeDocument/2006/relationships/tags" Target="../tags/tag462.xml"/><Relationship Id="rId14" Type="http://schemas.openxmlformats.org/officeDocument/2006/relationships/tags" Target="../tags/tag467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43.png"/><Relationship Id="rId35" Type="http://schemas.openxmlformats.org/officeDocument/2006/relationships/image" Target="../media/image48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tags" Target="../tags/tag479.xml"/><Relationship Id="rId13" Type="http://schemas.openxmlformats.org/officeDocument/2006/relationships/tags" Target="../tags/tag484.xml"/><Relationship Id="rId18" Type="http://schemas.openxmlformats.org/officeDocument/2006/relationships/tags" Target="../tags/tag489.xml"/><Relationship Id="rId26" Type="http://schemas.openxmlformats.org/officeDocument/2006/relationships/image" Target="../media/image4.png"/><Relationship Id="rId39" Type="http://schemas.openxmlformats.org/officeDocument/2006/relationships/image" Target="../media/image22.png"/><Relationship Id="rId3" Type="http://schemas.openxmlformats.org/officeDocument/2006/relationships/tags" Target="../tags/tag474.xml"/><Relationship Id="rId21" Type="http://schemas.openxmlformats.org/officeDocument/2006/relationships/tags" Target="../tags/tag492.xml"/><Relationship Id="rId34" Type="http://schemas.openxmlformats.org/officeDocument/2006/relationships/image" Target="../media/image44.svg"/><Relationship Id="rId7" Type="http://schemas.openxmlformats.org/officeDocument/2006/relationships/tags" Target="../tags/tag478.xml"/><Relationship Id="rId12" Type="http://schemas.openxmlformats.org/officeDocument/2006/relationships/tags" Target="../tags/tag483.xml"/><Relationship Id="rId17" Type="http://schemas.openxmlformats.org/officeDocument/2006/relationships/tags" Target="../tags/tag488.xml"/><Relationship Id="rId25" Type="http://schemas.openxmlformats.org/officeDocument/2006/relationships/image" Target="../media/image3.png"/><Relationship Id="rId33" Type="http://schemas.openxmlformats.org/officeDocument/2006/relationships/image" Target="../media/image43.png"/><Relationship Id="rId38" Type="http://schemas.openxmlformats.org/officeDocument/2006/relationships/image" Target="../media/image48.svg"/><Relationship Id="rId2" Type="http://schemas.openxmlformats.org/officeDocument/2006/relationships/tags" Target="../tags/tag473.xml"/><Relationship Id="rId16" Type="http://schemas.openxmlformats.org/officeDocument/2006/relationships/tags" Target="../tags/tag487.xml"/><Relationship Id="rId20" Type="http://schemas.openxmlformats.org/officeDocument/2006/relationships/tags" Target="../tags/tag491.xml"/><Relationship Id="rId29" Type="http://schemas.openxmlformats.org/officeDocument/2006/relationships/image" Target="../media/image10.svg"/><Relationship Id="rId41" Type="http://schemas.openxmlformats.org/officeDocument/2006/relationships/image" Target="../media/image21.png"/><Relationship Id="rId1" Type="http://schemas.openxmlformats.org/officeDocument/2006/relationships/tags" Target="../tags/tag472.xml"/><Relationship Id="rId6" Type="http://schemas.openxmlformats.org/officeDocument/2006/relationships/tags" Target="../tags/tag477.xml"/><Relationship Id="rId11" Type="http://schemas.openxmlformats.org/officeDocument/2006/relationships/tags" Target="../tags/tag482.xml"/><Relationship Id="rId24" Type="http://schemas.openxmlformats.org/officeDocument/2006/relationships/image" Target="../media/image2.svg"/><Relationship Id="rId32" Type="http://schemas.openxmlformats.org/officeDocument/2006/relationships/image" Target="../media/image16.png"/><Relationship Id="rId37" Type="http://schemas.openxmlformats.org/officeDocument/2006/relationships/image" Target="../media/image47.png"/><Relationship Id="rId40" Type="http://schemas.openxmlformats.org/officeDocument/2006/relationships/image" Target="../media/image23.svg"/><Relationship Id="rId5" Type="http://schemas.openxmlformats.org/officeDocument/2006/relationships/tags" Target="../tags/tag476.xml"/><Relationship Id="rId15" Type="http://schemas.openxmlformats.org/officeDocument/2006/relationships/tags" Target="../tags/tag486.xml"/><Relationship Id="rId23" Type="http://schemas.openxmlformats.org/officeDocument/2006/relationships/image" Target="../media/image1.png"/><Relationship Id="rId28" Type="http://schemas.openxmlformats.org/officeDocument/2006/relationships/image" Target="../media/image9.png"/><Relationship Id="rId36" Type="http://schemas.openxmlformats.org/officeDocument/2006/relationships/image" Target="../media/image46.svg"/><Relationship Id="rId10" Type="http://schemas.openxmlformats.org/officeDocument/2006/relationships/tags" Target="../tags/tag481.xml"/><Relationship Id="rId19" Type="http://schemas.openxmlformats.org/officeDocument/2006/relationships/tags" Target="../tags/tag490.xml"/><Relationship Id="rId31" Type="http://schemas.openxmlformats.org/officeDocument/2006/relationships/image" Target="../media/image15.svg"/><Relationship Id="rId4" Type="http://schemas.openxmlformats.org/officeDocument/2006/relationships/tags" Target="../tags/tag475.xml"/><Relationship Id="rId9" Type="http://schemas.openxmlformats.org/officeDocument/2006/relationships/tags" Target="../tags/tag480.xml"/><Relationship Id="rId14" Type="http://schemas.openxmlformats.org/officeDocument/2006/relationships/tags" Target="../tags/tag485.xml"/><Relationship Id="rId22" Type="http://schemas.openxmlformats.org/officeDocument/2006/relationships/slideLayout" Target="../slideLayouts/slideLayout7.xml"/><Relationship Id="rId27" Type="http://schemas.openxmlformats.org/officeDocument/2006/relationships/image" Target="../media/image5.svg"/><Relationship Id="rId30" Type="http://schemas.openxmlformats.org/officeDocument/2006/relationships/image" Target="../media/image14.png"/><Relationship Id="rId35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500.xml"/><Relationship Id="rId13" Type="http://schemas.openxmlformats.org/officeDocument/2006/relationships/tags" Target="../tags/tag505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495.xml"/><Relationship Id="rId21" Type="http://schemas.openxmlformats.org/officeDocument/2006/relationships/image" Target="../media/image3.png"/><Relationship Id="rId7" Type="http://schemas.openxmlformats.org/officeDocument/2006/relationships/tags" Target="../tags/tag499.xml"/><Relationship Id="rId12" Type="http://schemas.openxmlformats.org/officeDocument/2006/relationships/tags" Target="../tags/tag504.xml"/><Relationship Id="rId17" Type="http://schemas.openxmlformats.org/officeDocument/2006/relationships/tags" Target="../tags/tag509.xml"/><Relationship Id="rId25" Type="http://schemas.openxmlformats.org/officeDocument/2006/relationships/image" Target="../media/image10.svg"/><Relationship Id="rId33" Type="http://schemas.openxmlformats.org/officeDocument/2006/relationships/image" Target="../media/image21.png"/><Relationship Id="rId2" Type="http://schemas.openxmlformats.org/officeDocument/2006/relationships/tags" Target="../tags/tag494.xml"/><Relationship Id="rId16" Type="http://schemas.openxmlformats.org/officeDocument/2006/relationships/tags" Target="../tags/tag508.xml"/><Relationship Id="rId20" Type="http://schemas.openxmlformats.org/officeDocument/2006/relationships/image" Target="../media/image2.svg"/><Relationship Id="rId29" Type="http://schemas.openxmlformats.org/officeDocument/2006/relationships/image" Target="../media/image39.png"/><Relationship Id="rId1" Type="http://schemas.openxmlformats.org/officeDocument/2006/relationships/tags" Target="../tags/tag493.xml"/><Relationship Id="rId6" Type="http://schemas.openxmlformats.org/officeDocument/2006/relationships/tags" Target="../tags/tag498.xml"/><Relationship Id="rId11" Type="http://schemas.openxmlformats.org/officeDocument/2006/relationships/tags" Target="../tags/tag503.xml"/><Relationship Id="rId24" Type="http://schemas.openxmlformats.org/officeDocument/2006/relationships/image" Target="../media/image9.png"/><Relationship Id="rId32" Type="http://schemas.openxmlformats.org/officeDocument/2006/relationships/image" Target="../media/image50.svg"/><Relationship Id="rId5" Type="http://schemas.openxmlformats.org/officeDocument/2006/relationships/tags" Target="../tags/tag497.xml"/><Relationship Id="rId15" Type="http://schemas.openxmlformats.org/officeDocument/2006/relationships/tags" Target="../tags/tag507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502.xml"/><Relationship Id="rId19" Type="http://schemas.openxmlformats.org/officeDocument/2006/relationships/image" Target="../media/image1.png"/><Relationship Id="rId31" Type="http://schemas.openxmlformats.org/officeDocument/2006/relationships/image" Target="../media/image49.png"/><Relationship Id="rId4" Type="http://schemas.openxmlformats.org/officeDocument/2006/relationships/tags" Target="../tags/tag496.xml"/><Relationship Id="rId9" Type="http://schemas.openxmlformats.org/officeDocument/2006/relationships/tags" Target="../tags/tag501.xml"/><Relationship Id="rId14" Type="http://schemas.openxmlformats.org/officeDocument/2006/relationships/tags" Target="../tags/tag506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40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517.xml"/><Relationship Id="rId13" Type="http://schemas.openxmlformats.org/officeDocument/2006/relationships/tags" Target="../tags/tag522.xml"/><Relationship Id="rId18" Type="http://schemas.openxmlformats.org/officeDocument/2006/relationships/tags" Target="../tags/tag527.xml"/><Relationship Id="rId26" Type="http://schemas.openxmlformats.org/officeDocument/2006/relationships/image" Target="../media/image9.png"/><Relationship Id="rId3" Type="http://schemas.openxmlformats.org/officeDocument/2006/relationships/tags" Target="../tags/tag512.xml"/><Relationship Id="rId21" Type="http://schemas.openxmlformats.org/officeDocument/2006/relationships/image" Target="../media/image1.png"/><Relationship Id="rId34" Type="http://schemas.openxmlformats.org/officeDocument/2006/relationships/image" Target="../media/image50.svg"/><Relationship Id="rId7" Type="http://schemas.openxmlformats.org/officeDocument/2006/relationships/tags" Target="../tags/tag516.xml"/><Relationship Id="rId12" Type="http://schemas.openxmlformats.org/officeDocument/2006/relationships/tags" Target="../tags/tag521.xml"/><Relationship Id="rId17" Type="http://schemas.openxmlformats.org/officeDocument/2006/relationships/tags" Target="../tags/tag526.xml"/><Relationship Id="rId25" Type="http://schemas.openxmlformats.org/officeDocument/2006/relationships/image" Target="../media/image5.svg"/><Relationship Id="rId33" Type="http://schemas.openxmlformats.org/officeDocument/2006/relationships/image" Target="../media/image49.png"/><Relationship Id="rId2" Type="http://schemas.openxmlformats.org/officeDocument/2006/relationships/tags" Target="../tags/tag511.xml"/><Relationship Id="rId16" Type="http://schemas.openxmlformats.org/officeDocument/2006/relationships/tags" Target="../tags/tag525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510.xml"/><Relationship Id="rId6" Type="http://schemas.openxmlformats.org/officeDocument/2006/relationships/tags" Target="../tags/tag515.xml"/><Relationship Id="rId11" Type="http://schemas.openxmlformats.org/officeDocument/2006/relationships/tags" Target="../tags/tag520.xml"/><Relationship Id="rId24" Type="http://schemas.openxmlformats.org/officeDocument/2006/relationships/image" Target="../media/image4.png"/><Relationship Id="rId32" Type="http://schemas.openxmlformats.org/officeDocument/2006/relationships/image" Target="../media/image40.svg"/><Relationship Id="rId37" Type="http://schemas.openxmlformats.org/officeDocument/2006/relationships/image" Target="../media/image21.png"/><Relationship Id="rId5" Type="http://schemas.openxmlformats.org/officeDocument/2006/relationships/tags" Target="../tags/tag514.xml"/><Relationship Id="rId15" Type="http://schemas.openxmlformats.org/officeDocument/2006/relationships/tags" Target="../tags/tag524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36" Type="http://schemas.openxmlformats.org/officeDocument/2006/relationships/image" Target="../media/image23.svg"/><Relationship Id="rId10" Type="http://schemas.openxmlformats.org/officeDocument/2006/relationships/tags" Target="../tags/tag519.xml"/><Relationship Id="rId19" Type="http://schemas.openxmlformats.org/officeDocument/2006/relationships/tags" Target="../tags/tag528.xml"/><Relationship Id="rId31" Type="http://schemas.openxmlformats.org/officeDocument/2006/relationships/image" Target="../media/image39.png"/><Relationship Id="rId4" Type="http://schemas.openxmlformats.org/officeDocument/2006/relationships/tags" Target="../tags/tag513.xml"/><Relationship Id="rId9" Type="http://schemas.openxmlformats.org/officeDocument/2006/relationships/tags" Target="../tags/tag518.xml"/><Relationship Id="rId14" Type="http://schemas.openxmlformats.org/officeDocument/2006/relationships/tags" Target="../tags/tag523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Relationship Id="rId35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tags" Target="../tags/tag536.xml"/><Relationship Id="rId13" Type="http://schemas.openxmlformats.org/officeDocument/2006/relationships/tags" Target="../tags/tag541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531.xml"/><Relationship Id="rId21" Type="http://schemas.openxmlformats.org/officeDocument/2006/relationships/image" Target="../media/image3.png"/><Relationship Id="rId7" Type="http://schemas.openxmlformats.org/officeDocument/2006/relationships/tags" Target="../tags/tag535.xml"/><Relationship Id="rId12" Type="http://schemas.openxmlformats.org/officeDocument/2006/relationships/tags" Target="../tags/tag540.xml"/><Relationship Id="rId17" Type="http://schemas.openxmlformats.org/officeDocument/2006/relationships/tags" Target="../tags/tag545.xml"/><Relationship Id="rId25" Type="http://schemas.openxmlformats.org/officeDocument/2006/relationships/image" Target="../media/image10.svg"/><Relationship Id="rId33" Type="http://schemas.openxmlformats.org/officeDocument/2006/relationships/image" Target="../media/image21.png"/><Relationship Id="rId2" Type="http://schemas.openxmlformats.org/officeDocument/2006/relationships/tags" Target="../tags/tag530.xml"/><Relationship Id="rId16" Type="http://schemas.openxmlformats.org/officeDocument/2006/relationships/tags" Target="../tags/tag544.xml"/><Relationship Id="rId20" Type="http://schemas.openxmlformats.org/officeDocument/2006/relationships/image" Target="../media/image2.svg"/><Relationship Id="rId29" Type="http://schemas.openxmlformats.org/officeDocument/2006/relationships/image" Target="../media/image39.png"/><Relationship Id="rId1" Type="http://schemas.openxmlformats.org/officeDocument/2006/relationships/tags" Target="../tags/tag529.xml"/><Relationship Id="rId6" Type="http://schemas.openxmlformats.org/officeDocument/2006/relationships/tags" Target="../tags/tag534.xml"/><Relationship Id="rId11" Type="http://schemas.openxmlformats.org/officeDocument/2006/relationships/tags" Target="../tags/tag539.xml"/><Relationship Id="rId24" Type="http://schemas.openxmlformats.org/officeDocument/2006/relationships/image" Target="../media/image9.png"/><Relationship Id="rId32" Type="http://schemas.openxmlformats.org/officeDocument/2006/relationships/image" Target="../media/image52.svg"/><Relationship Id="rId5" Type="http://schemas.openxmlformats.org/officeDocument/2006/relationships/tags" Target="../tags/tag533.xml"/><Relationship Id="rId15" Type="http://schemas.openxmlformats.org/officeDocument/2006/relationships/tags" Target="../tags/tag543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538.xml"/><Relationship Id="rId19" Type="http://schemas.openxmlformats.org/officeDocument/2006/relationships/image" Target="../media/image1.png"/><Relationship Id="rId31" Type="http://schemas.openxmlformats.org/officeDocument/2006/relationships/image" Target="../media/image51.png"/><Relationship Id="rId4" Type="http://schemas.openxmlformats.org/officeDocument/2006/relationships/tags" Target="../tags/tag532.xml"/><Relationship Id="rId9" Type="http://schemas.openxmlformats.org/officeDocument/2006/relationships/tags" Target="../tags/tag537.xml"/><Relationship Id="rId14" Type="http://schemas.openxmlformats.org/officeDocument/2006/relationships/tags" Target="../tags/tag542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40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553.xml"/><Relationship Id="rId13" Type="http://schemas.openxmlformats.org/officeDocument/2006/relationships/tags" Target="../tags/tag558.xml"/><Relationship Id="rId18" Type="http://schemas.openxmlformats.org/officeDocument/2006/relationships/tags" Target="../tags/tag563.xml"/><Relationship Id="rId26" Type="http://schemas.openxmlformats.org/officeDocument/2006/relationships/image" Target="../media/image9.png"/><Relationship Id="rId3" Type="http://schemas.openxmlformats.org/officeDocument/2006/relationships/tags" Target="../tags/tag548.xml"/><Relationship Id="rId21" Type="http://schemas.openxmlformats.org/officeDocument/2006/relationships/image" Target="../media/image1.png"/><Relationship Id="rId34" Type="http://schemas.openxmlformats.org/officeDocument/2006/relationships/image" Target="../media/image52.svg"/><Relationship Id="rId7" Type="http://schemas.openxmlformats.org/officeDocument/2006/relationships/tags" Target="../tags/tag552.xml"/><Relationship Id="rId12" Type="http://schemas.openxmlformats.org/officeDocument/2006/relationships/tags" Target="../tags/tag557.xml"/><Relationship Id="rId17" Type="http://schemas.openxmlformats.org/officeDocument/2006/relationships/tags" Target="../tags/tag562.xml"/><Relationship Id="rId25" Type="http://schemas.openxmlformats.org/officeDocument/2006/relationships/image" Target="../media/image5.svg"/><Relationship Id="rId33" Type="http://schemas.openxmlformats.org/officeDocument/2006/relationships/image" Target="../media/image51.png"/><Relationship Id="rId2" Type="http://schemas.openxmlformats.org/officeDocument/2006/relationships/tags" Target="../tags/tag547.xml"/><Relationship Id="rId16" Type="http://schemas.openxmlformats.org/officeDocument/2006/relationships/tags" Target="../tags/tag561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546.xml"/><Relationship Id="rId6" Type="http://schemas.openxmlformats.org/officeDocument/2006/relationships/tags" Target="../tags/tag551.xml"/><Relationship Id="rId11" Type="http://schemas.openxmlformats.org/officeDocument/2006/relationships/tags" Target="../tags/tag556.xml"/><Relationship Id="rId24" Type="http://schemas.openxmlformats.org/officeDocument/2006/relationships/image" Target="../media/image4.png"/><Relationship Id="rId32" Type="http://schemas.openxmlformats.org/officeDocument/2006/relationships/image" Target="../media/image40.svg"/><Relationship Id="rId37" Type="http://schemas.openxmlformats.org/officeDocument/2006/relationships/image" Target="../media/image21.png"/><Relationship Id="rId5" Type="http://schemas.openxmlformats.org/officeDocument/2006/relationships/tags" Target="../tags/tag550.xml"/><Relationship Id="rId15" Type="http://schemas.openxmlformats.org/officeDocument/2006/relationships/tags" Target="../tags/tag560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36" Type="http://schemas.openxmlformats.org/officeDocument/2006/relationships/image" Target="../media/image23.svg"/><Relationship Id="rId10" Type="http://schemas.openxmlformats.org/officeDocument/2006/relationships/tags" Target="../tags/tag555.xml"/><Relationship Id="rId19" Type="http://schemas.openxmlformats.org/officeDocument/2006/relationships/tags" Target="../tags/tag564.xml"/><Relationship Id="rId31" Type="http://schemas.openxmlformats.org/officeDocument/2006/relationships/image" Target="../media/image39.png"/><Relationship Id="rId4" Type="http://schemas.openxmlformats.org/officeDocument/2006/relationships/tags" Target="../tags/tag549.xml"/><Relationship Id="rId9" Type="http://schemas.openxmlformats.org/officeDocument/2006/relationships/tags" Target="../tags/tag554.xml"/><Relationship Id="rId14" Type="http://schemas.openxmlformats.org/officeDocument/2006/relationships/tags" Target="../tags/tag559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Relationship Id="rId35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572.xml"/><Relationship Id="rId13" Type="http://schemas.openxmlformats.org/officeDocument/2006/relationships/tags" Target="../tags/tag577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567.xml"/><Relationship Id="rId21" Type="http://schemas.openxmlformats.org/officeDocument/2006/relationships/image" Target="../media/image3.png"/><Relationship Id="rId7" Type="http://schemas.openxmlformats.org/officeDocument/2006/relationships/tags" Target="../tags/tag571.xml"/><Relationship Id="rId12" Type="http://schemas.openxmlformats.org/officeDocument/2006/relationships/tags" Target="../tags/tag576.xml"/><Relationship Id="rId17" Type="http://schemas.openxmlformats.org/officeDocument/2006/relationships/tags" Target="../tags/tag581.xml"/><Relationship Id="rId25" Type="http://schemas.openxmlformats.org/officeDocument/2006/relationships/image" Target="../media/image10.svg"/><Relationship Id="rId33" Type="http://schemas.openxmlformats.org/officeDocument/2006/relationships/image" Target="../media/image21.png"/><Relationship Id="rId2" Type="http://schemas.openxmlformats.org/officeDocument/2006/relationships/tags" Target="../tags/tag566.xml"/><Relationship Id="rId16" Type="http://schemas.openxmlformats.org/officeDocument/2006/relationships/tags" Target="../tags/tag580.xml"/><Relationship Id="rId20" Type="http://schemas.openxmlformats.org/officeDocument/2006/relationships/image" Target="../media/image2.svg"/><Relationship Id="rId29" Type="http://schemas.openxmlformats.org/officeDocument/2006/relationships/image" Target="../media/image39.png"/><Relationship Id="rId1" Type="http://schemas.openxmlformats.org/officeDocument/2006/relationships/tags" Target="../tags/tag565.xml"/><Relationship Id="rId6" Type="http://schemas.openxmlformats.org/officeDocument/2006/relationships/tags" Target="../tags/tag570.xml"/><Relationship Id="rId11" Type="http://schemas.openxmlformats.org/officeDocument/2006/relationships/tags" Target="../tags/tag575.xml"/><Relationship Id="rId24" Type="http://schemas.openxmlformats.org/officeDocument/2006/relationships/image" Target="../media/image9.png"/><Relationship Id="rId32" Type="http://schemas.openxmlformats.org/officeDocument/2006/relationships/image" Target="../media/image54.svg"/><Relationship Id="rId5" Type="http://schemas.openxmlformats.org/officeDocument/2006/relationships/tags" Target="../tags/tag569.xml"/><Relationship Id="rId15" Type="http://schemas.openxmlformats.org/officeDocument/2006/relationships/tags" Target="../tags/tag579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574.xml"/><Relationship Id="rId19" Type="http://schemas.openxmlformats.org/officeDocument/2006/relationships/image" Target="../media/image1.png"/><Relationship Id="rId31" Type="http://schemas.openxmlformats.org/officeDocument/2006/relationships/image" Target="../media/image53.png"/><Relationship Id="rId4" Type="http://schemas.openxmlformats.org/officeDocument/2006/relationships/tags" Target="../tags/tag568.xml"/><Relationship Id="rId9" Type="http://schemas.openxmlformats.org/officeDocument/2006/relationships/tags" Target="../tags/tag573.xml"/><Relationship Id="rId14" Type="http://schemas.openxmlformats.org/officeDocument/2006/relationships/tags" Target="../tags/tag578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40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589.xml"/><Relationship Id="rId13" Type="http://schemas.openxmlformats.org/officeDocument/2006/relationships/tags" Target="../tags/tag594.xml"/><Relationship Id="rId18" Type="http://schemas.openxmlformats.org/officeDocument/2006/relationships/tags" Target="../tags/tag599.xml"/><Relationship Id="rId26" Type="http://schemas.openxmlformats.org/officeDocument/2006/relationships/image" Target="../media/image9.png"/><Relationship Id="rId3" Type="http://schemas.openxmlformats.org/officeDocument/2006/relationships/tags" Target="../tags/tag584.xml"/><Relationship Id="rId21" Type="http://schemas.openxmlformats.org/officeDocument/2006/relationships/image" Target="../media/image1.png"/><Relationship Id="rId34" Type="http://schemas.openxmlformats.org/officeDocument/2006/relationships/image" Target="../media/image54.svg"/><Relationship Id="rId7" Type="http://schemas.openxmlformats.org/officeDocument/2006/relationships/tags" Target="../tags/tag588.xml"/><Relationship Id="rId12" Type="http://schemas.openxmlformats.org/officeDocument/2006/relationships/tags" Target="../tags/tag593.xml"/><Relationship Id="rId17" Type="http://schemas.openxmlformats.org/officeDocument/2006/relationships/tags" Target="../tags/tag598.xml"/><Relationship Id="rId25" Type="http://schemas.openxmlformats.org/officeDocument/2006/relationships/image" Target="../media/image5.svg"/><Relationship Id="rId33" Type="http://schemas.openxmlformats.org/officeDocument/2006/relationships/image" Target="../media/image53.png"/><Relationship Id="rId2" Type="http://schemas.openxmlformats.org/officeDocument/2006/relationships/tags" Target="../tags/tag583.xml"/><Relationship Id="rId16" Type="http://schemas.openxmlformats.org/officeDocument/2006/relationships/tags" Target="../tags/tag597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582.xml"/><Relationship Id="rId6" Type="http://schemas.openxmlformats.org/officeDocument/2006/relationships/tags" Target="../tags/tag587.xml"/><Relationship Id="rId11" Type="http://schemas.openxmlformats.org/officeDocument/2006/relationships/tags" Target="../tags/tag592.xml"/><Relationship Id="rId24" Type="http://schemas.openxmlformats.org/officeDocument/2006/relationships/image" Target="../media/image4.png"/><Relationship Id="rId32" Type="http://schemas.openxmlformats.org/officeDocument/2006/relationships/image" Target="../media/image40.svg"/><Relationship Id="rId37" Type="http://schemas.openxmlformats.org/officeDocument/2006/relationships/image" Target="../media/image21.png"/><Relationship Id="rId5" Type="http://schemas.openxmlformats.org/officeDocument/2006/relationships/tags" Target="../tags/tag586.xml"/><Relationship Id="rId15" Type="http://schemas.openxmlformats.org/officeDocument/2006/relationships/tags" Target="../tags/tag596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36" Type="http://schemas.openxmlformats.org/officeDocument/2006/relationships/image" Target="../media/image23.svg"/><Relationship Id="rId10" Type="http://schemas.openxmlformats.org/officeDocument/2006/relationships/tags" Target="../tags/tag591.xml"/><Relationship Id="rId19" Type="http://schemas.openxmlformats.org/officeDocument/2006/relationships/tags" Target="../tags/tag600.xml"/><Relationship Id="rId31" Type="http://schemas.openxmlformats.org/officeDocument/2006/relationships/image" Target="../media/image39.png"/><Relationship Id="rId4" Type="http://schemas.openxmlformats.org/officeDocument/2006/relationships/tags" Target="../tags/tag585.xml"/><Relationship Id="rId9" Type="http://schemas.openxmlformats.org/officeDocument/2006/relationships/tags" Target="../tags/tag590.xml"/><Relationship Id="rId14" Type="http://schemas.openxmlformats.org/officeDocument/2006/relationships/tags" Target="../tags/tag595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Relationship Id="rId35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608.xml"/><Relationship Id="rId13" Type="http://schemas.openxmlformats.org/officeDocument/2006/relationships/tags" Target="../tags/tag613.xml"/><Relationship Id="rId18" Type="http://schemas.openxmlformats.org/officeDocument/2006/relationships/tags" Target="../tags/tag618.xml"/><Relationship Id="rId26" Type="http://schemas.openxmlformats.org/officeDocument/2006/relationships/image" Target="../media/image9.png"/><Relationship Id="rId39" Type="http://schemas.openxmlformats.org/officeDocument/2006/relationships/image" Target="../media/image63.png"/><Relationship Id="rId3" Type="http://schemas.openxmlformats.org/officeDocument/2006/relationships/tags" Target="../tags/tag603.xml"/><Relationship Id="rId21" Type="http://schemas.openxmlformats.org/officeDocument/2006/relationships/image" Target="../media/image1.png"/><Relationship Id="rId34" Type="http://schemas.openxmlformats.org/officeDocument/2006/relationships/image" Target="../media/image58.svg"/><Relationship Id="rId7" Type="http://schemas.openxmlformats.org/officeDocument/2006/relationships/tags" Target="../tags/tag607.xml"/><Relationship Id="rId12" Type="http://schemas.openxmlformats.org/officeDocument/2006/relationships/tags" Target="../tags/tag612.xml"/><Relationship Id="rId17" Type="http://schemas.openxmlformats.org/officeDocument/2006/relationships/tags" Target="../tags/tag617.xml"/><Relationship Id="rId25" Type="http://schemas.openxmlformats.org/officeDocument/2006/relationships/image" Target="../media/image5.svg"/><Relationship Id="rId33" Type="http://schemas.openxmlformats.org/officeDocument/2006/relationships/image" Target="../media/image57.png"/><Relationship Id="rId38" Type="http://schemas.openxmlformats.org/officeDocument/2006/relationships/image" Target="../media/image62.svg"/><Relationship Id="rId2" Type="http://schemas.openxmlformats.org/officeDocument/2006/relationships/tags" Target="../tags/tag602.xml"/><Relationship Id="rId16" Type="http://schemas.openxmlformats.org/officeDocument/2006/relationships/tags" Target="../tags/tag616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41" Type="http://schemas.openxmlformats.org/officeDocument/2006/relationships/image" Target="../media/image21.png"/><Relationship Id="rId1" Type="http://schemas.openxmlformats.org/officeDocument/2006/relationships/tags" Target="../tags/tag601.xml"/><Relationship Id="rId6" Type="http://schemas.openxmlformats.org/officeDocument/2006/relationships/tags" Target="../tags/tag606.xml"/><Relationship Id="rId11" Type="http://schemas.openxmlformats.org/officeDocument/2006/relationships/tags" Target="../tags/tag611.xml"/><Relationship Id="rId24" Type="http://schemas.openxmlformats.org/officeDocument/2006/relationships/image" Target="../media/image4.png"/><Relationship Id="rId32" Type="http://schemas.openxmlformats.org/officeDocument/2006/relationships/image" Target="../media/image56.svg"/><Relationship Id="rId37" Type="http://schemas.openxmlformats.org/officeDocument/2006/relationships/image" Target="../media/image61.png"/><Relationship Id="rId40" Type="http://schemas.openxmlformats.org/officeDocument/2006/relationships/image" Target="../media/image64.svg"/><Relationship Id="rId5" Type="http://schemas.openxmlformats.org/officeDocument/2006/relationships/tags" Target="../tags/tag605.xml"/><Relationship Id="rId15" Type="http://schemas.openxmlformats.org/officeDocument/2006/relationships/tags" Target="../tags/tag615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36" Type="http://schemas.openxmlformats.org/officeDocument/2006/relationships/image" Target="../media/image60.svg"/><Relationship Id="rId10" Type="http://schemas.openxmlformats.org/officeDocument/2006/relationships/tags" Target="../tags/tag610.xml"/><Relationship Id="rId19" Type="http://schemas.openxmlformats.org/officeDocument/2006/relationships/tags" Target="../tags/tag619.xml"/><Relationship Id="rId31" Type="http://schemas.openxmlformats.org/officeDocument/2006/relationships/image" Target="../media/image55.png"/><Relationship Id="rId4" Type="http://schemas.openxmlformats.org/officeDocument/2006/relationships/tags" Target="../tags/tag604.xml"/><Relationship Id="rId9" Type="http://schemas.openxmlformats.org/officeDocument/2006/relationships/tags" Target="../tags/tag609.xml"/><Relationship Id="rId14" Type="http://schemas.openxmlformats.org/officeDocument/2006/relationships/tags" Target="../tags/tag614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Relationship Id="rId35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tags" Target="../tags/tag627.xml"/><Relationship Id="rId13" Type="http://schemas.openxmlformats.org/officeDocument/2006/relationships/tags" Target="../tags/tag632.xml"/><Relationship Id="rId18" Type="http://schemas.openxmlformats.org/officeDocument/2006/relationships/tags" Target="../tags/tag637.xml"/><Relationship Id="rId26" Type="http://schemas.openxmlformats.org/officeDocument/2006/relationships/image" Target="../media/image4.png"/><Relationship Id="rId39" Type="http://schemas.openxmlformats.org/officeDocument/2006/relationships/image" Target="../media/image61.png"/><Relationship Id="rId3" Type="http://schemas.openxmlformats.org/officeDocument/2006/relationships/tags" Target="../tags/tag622.xml"/><Relationship Id="rId21" Type="http://schemas.openxmlformats.org/officeDocument/2006/relationships/tags" Target="../tags/tag640.xml"/><Relationship Id="rId34" Type="http://schemas.openxmlformats.org/officeDocument/2006/relationships/image" Target="../media/image56.svg"/><Relationship Id="rId42" Type="http://schemas.openxmlformats.org/officeDocument/2006/relationships/image" Target="../media/image64.svg"/><Relationship Id="rId7" Type="http://schemas.openxmlformats.org/officeDocument/2006/relationships/tags" Target="../tags/tag626.xml"/><Relationship Id="rId12" Type="http://schemas.openxmlformats.org/officeDocument/2006/relationships/tags" Target="../tags/tag631.xml"/><Relationship Id="rId17" Type="http://schemas.openxmlformats.org/officeDocument/2006/relationships/tags" Target="../tags/tag636.xml"/><Relationship Id="rId25" Type="http://schemas.openxmlformats.org/officeDocument/2006/relationships/image" Target="../media/image3.png"/><Relationship Id="rId33" Type="http://schemas.openxmlformats.org/officeDocument/2006/relationships/image" Target="../media/image55.png"/><Relationship Id="rId38" Type="http://schemas.openxmlformats.org/officeDocument/2006/relationships/image" Target="../media/image60.svg"/><Relationship Id="rId2" Type="http://schemas.openxmlformats.org/officeDocument/2006/relationships/tags" Target="../tags/tag621.xml"/><Relationship Id="rId16" Type="http://schemas.openxmlformats.org/officeDocument/2006/relationships/tags" Target="../tags/tag635.xml"/><Relationship Id="rId20" Type="http://schemas.openxmlformats.org/officeDocument/2006/relationships/tags" Target="../tags/tag639.xml"/><Relationship Id="rId29" Type="http://schemas.openxmlformats.org/officeDocument/2006/relationships/image" Target="../media/image10.svg"/><Relationship Id="rId41" Type="http://schemas.openxmlformats.org/officeDocument/2006/relationships/image" Target="../media/image63.png"/><Relationship Id="rId1" Type="http://schemas.openxmlformats.org/officeDocument/2006/relationships/tags" Target="../tags/tag620.xml"/><Relationship Id="rId6" Type="http://schemas.openxmlformats.org/officeDocument/2006/relationships/tags" Target="../tags/tag625.xml"/><Relationship Id="rId11" Type="http://schemas.openxmlformats.org/officeDocument/2006/relationships/tags" Target="../tags/tag630.xml"/><Relationship Id="rId24" Type="http://schemas.openxmlformats.org/officeDocument/2006/relationships/image" Target="../media/image2.svg"/><Relationship Id="rId32" Type="http://schemas.openxmlformats.org/officeDocument/2006/relationships/image" Target="../media/image16.png"/><Relationship Id="rId37" Type="http://schemas.openxmlformats.org/officeDocument/2006/relationships/image" Target="../media/image59.png"/><Relationship Id="rId40" Type="http://schemas.openxmlformats.org/officeDocument/2006/relationships/image" Target="../media/image62.svg"/><Relationship Id="rId45" Type="http://schemas.openxmlformats.org/officeDocument/2006/relationships/image" Target="../media/image21.png"/><Relationship Id="rId5" Type="http://schemas.openxmlformats.org/officeDocument/2006/relationships/tags" Target="../tags/tag624.xml"/><Relationship Id="rId15" Type="http://schemas.openxmlformats.org/officeDocument/2006/relationships/tags" Target="../tags/tag634.xml"/><Relationship Id="rId23" Type="http://schemas.openxmlformats.org/officeDocument/2006/relationships/image" Target="../media/image1.png"/><Relationship Id="rId28" Type="http://schemas.openxmlformats.org/officeDocument/2006/relationships/image" Target="../media/image9.png"/><Relationship Id="rId36" Type="http://schemas.openxmlformats.org/officeDocument/2006/relationships/image" Target="../media/image58.svg"/><Relationship Id="rId10" Type="http://schemas.openxmlformats.org/officeDocument/2006/relationships/tags" Target="../tags/tag629.xml"/><Relationship Id="rId19" Type="http://schemas.openxmlformats.org/officeDocument/2006/relationships/tags" Target="../tags/tag638.xml"/><Relationship Id="rId31" Type="http://schemas.openxmlformats.org/officeDocument/2006/relationships/image" Target="../media/image15.svg"/><Relationship Id="rId44" Type="http://schemas.openxmlformats.org/officeDocument/2006/relationships/image" Target="../media/image23.svg"/><Relationship Id="rId4" Type="http://schemas.openxmlformats.org/officeDocument/2006/relationships/tags" Target="../tags/tag623.xml"/><Relationship Id="rId9" Type="http://schemas.openxmlformats.org/officeDocument/2006/relationships/tags" Target="../tags/tag628.xml"/><Relationship Id="rId14" Type="http://schemas.openxmlformats.org/officeDocument/2006/relationships/tags" Target="../tags/tag633.xml"/><Relationship Id="rId22" Type="http://schemas.openxmlformats.org/officeDocument/2006/relationships/slideLayout" Target="../slideLayouts/slideLayout7.xml"/><Relationship Id="rId27" Type="http://schemas.openxmlformats.org/officeDocument/2006/relationships/image" Target="../media/image5.svg"/><Relationship Id="rId30" Type="http://schemas.openxmlformats.org/officeDocument/2006/relationships/image" Target="../media/image14.png"/><Relationship Id="rId35" Type="http://schemas.openxmlformats.org/officeDocument/2006/relationships/image" Target="../media/image57.png"/><Relationship Id="rId43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tags" Target="../tags/tag648.xml"/><Relationship Id="rId13" Type="http://schemas.openxmlformats.org/officeDocument/2006/relationships/tags" Target="../tags/tag653.xml"/><Relationship Id="rId18" Type="http://schemas.openxmlformats.org/officeDocument/2006/relationships/tags" Target="../tags/tag658.xml"/><Relationship Id="rId26" Type="http://schemas.openxmlformats.org/officeDocument/2006/relationships/image" Target="../media/image10.svg"/><Relationship Id="rId3" Type="http://schemas.openxmlformats.org/officeDocument/2006/relationships/tags" Target="../tags/tag643.xml"/><Relationship Id="rId21" Type="http://schemas.openxmlformats.org/officeDocument/2006/relationships/image" Target="../media/image2.svg"/><Relationship Id="rId7" Type="http://schemas.openxmlformats.org/officeDocument/2006/relationships/tags" Target="../tags/tag647.xml"/><Relationship Id="rId12" Type="http://schemas.openxmlformats.org/officeDocument/2006/relationships/tags" Target="../tags/tag652.xml"/><Relationship Id="rId17" Type="http://schemas.openxmlformats.org/officeDocument/2006/relationships/tags" Target="../tags/tag657.xml"/><Relationship Id="rId25" Type="http://schemas.openxmlformats.org/officeDocument/2006/relationships/image" Target="../media/image9.png"/><Relationship Id="rId33" Type="http://schemas.openxmlformats.org/officeDocument/2006/relationships/image" Target="../media/image21.png"/><Relationship Id="rId2" Type="http://schemas.openxmlformats.org/officeDocument/2006/relationships/tags" Target="../tags/tag642.xml"/><Relationship Id="rId16" Type="http://schemas.openxmlformats.org/officeDocument/2006/relationships/tags" Target="../tags/tag656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641.xml"/><Relationship Id="rId6" Type="http://schemas.openxmlformats.org/officeDocument/2006/relationships/tags" Target="../tags/tag646.xml"/><Relationship Id="rId11" Type="http://schemas.openxmlformats.org/officeDocument/2006/relationships/tags" Target="../tags/tag651.xml"/><Relationship Id="rId24" Type="http://schemas.openxmlformats.org/officeDocument/2006/relationships/image" Target="../media/image5.svg"/><Relationship Id="rId32" Type="http://schemas.openxmlformats.org/officeDocument/2006/relationships/image" Target="../media/image67.png"/><Relationship Id="rId5" Type="http://schemas.openxmlformats.org/officeDocument/2006/relationships/tags" Target="../tags/tag645.xml"/><Relationship Id="rId15" Type="http://schemas.openxmlformats.org/officeDocument/2006/relationships/tags" Target="../tags/tag655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650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66.svg"/><Relationship Id="rId4" Type="http://schemas.openxmlformats.org/officeDocument/2006/relationships/tags" Target="../tags/tag644.xml"/><Relationship Id="rId9" Type="http://schemas.openxmlformats.org/officeDocument/2006/relationships/tags" Target="../tags/tag649.xml"/><Relationship Id="rId14" Type="http://schemas.openxmlformats.org/officeDocument/2006/relationships/tags" Target="../tags/tag654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tags" Target="../tags/tag666.xml"/><Relationship Id="rId13" Type="http://schemas.openxmlformats.org/officeDocument/2006/relationships/tags" Target="../tags/tag671.xml"/><Relationship Id="rId18" Type="http://schemas.openxmlformats.org/officeDocument/2006/relationships/tags" Target="../tags/tag676.xml"/><Relationship Id="rId26" Type="http://schemas.openxmlformats.org/officeDocument/2006/relationships/image" Target="../media/image5.svg"/><Relationship Id="rId3" Type="http://schemas.openxmlformats.org/officeDocument/2006/relationships/tags" Target="../tags/tag661.xml"/><Relationship Id="rId21" Type="http://schemas.openxmlformats.org/officeDocument/2006/relationships/slideLayout" Target="../slideLayouts/slideLayout7.xml"/><Relationship Id="rId34" Type="http://schemas.openxmlformats.org/officeDocument/2006/relationships/image" Target="../media/image67.png"/><Relationship Id="rId7" Type="http://schemas.openxmlformats.org/officeDocument/2006/relationships/tags" Target="../tags/tag665.xml"/><Relationship Id="rId12" Type="http://schemas.openxmlformats.org/officeDocument/2006/relationships/tags" Target="../tags/tag670.xml"/><Relationship Id="rId17" Type="http://schemas.openxmlformats.org/officeDocument/2006/relationships/tags" Target="../tags/tag675.xml"/><Relationship Id="rId25" Type="http://schemas.openxmlformats.org/officeDocument/2006/relationships/image" Target="../media/image4.png"/><Relationship Id="rId33" Type="http://schemas.openxmlformats.org/officeDocument/2006/relationships/image" Target="../media/image66.svg"/><Relationship Id="rId2" Type="http://schemas.openxmlformats.org/officeDocument/2006/relationships/tags" Target="../tags/tag660.xml"/><Relationship Id="rId16" Type="http://schemas.openxmlformats.org/officeDocument/2006/relationships/tags" Target="../tags/tag674.xml"/><Relationship Id="rId20" Type="http://schemas.openxmlformats.org/officeDocument/2006/relationships/tags" Target="../tags/tag678.xml"/><Relationship Id="rId29" Type="http://schemas.openxmlformats.org/officeDocument/2006/relationships/image" Target="../media/image14.png"/><Relationship Id="rId1" Type="http://schemas.openxmlformats.org/officeDocument/2006/relationships/tags" Target="../tags/tag659.xml"/><Relationship Id="rId6" Type="http://schemas.openxmlformats.org/officeDocument/2006/relationships/tags" Target="../tags/tag664.xml"/><Relationship Id="rId11" Type="http://schemas.openxmlformats.org/officeDocument/2006/relationships/tags" Target="../tags/tag669.xml"/><Relationship Id="rId24" Type="http://schemas.openxmlformats.org/officeDocument/2006/relationships/image" Target="../media/image3.png"/><Relationship Id="rId32" Type="http://schemas.openxmlformats.org/officeDocument/2006/relationships/image" Target="../media/image65.png"/><Relationship Id="rId37" Type="http://schemas.openxmlformats.org/officeDocument/2006/relationships/image" Target="../media/image21.png"/><Relationship Id="rId5" Type="http://schemas.openxmlformats.org/officeDocument/2006/relationships/tags" Target="../tags/tag663.xml"/><Relationship Id="rId15" Type="http://schemas.openxmlformats.org/officeDocument/2006/relationships/tags" Target="../tags/tag673.xml"/><Relationship Id="rId23" Type="http://schemas.openxmlformats.org/officeDocument/2006/relationships/image" Target="../media/image2.svg"/><Relationship Id="rId28" Type="http://schemas.openxmlformats.org/officeDocument/2006/relationships/image" Target="../media/image10.svg"/><Relationship Id="rId36" Type="http://schemas.openxmlformats.org/officeDocument/2006/relationships/image" Target="../media/image23.svg"/><Relationship Id="rId10" Type="http://schemas.openxmlformats.org/officeDocument/2006/relationships/tags" Target="../tags/tag668.xml"/><Relationship Id="rId19" Type="http://schemas.openxmlformats.org/officeDocument/2006/relationships/tags" Target="../tags/tag677.xml"/><Relationship Id="rId31" Type="http://schemas.openxmlformats.org/officeDocument/2006/relationships/image" Target="../media/image16.png"/><Relationship Id="rId4" Type="http://schemas.openxmlformats.org/officeDocument/2006/relationships/tags" Target="../tags/tag662.xml"/><Relationship Id="rId9" Type="http://schemas.openxmlformats.org/officeDocument/2006/relationships/tags" Target="../tags/tag667.xml"/><Relationship Id="rId14" Type="http://schemas.openxmlformats.org/officeDocument/2006/relationships/tags" Target="../tags/tag672.xml"/><Relationship Id="rId22" Type="http://schemas.openxmlformats.org/officeDocument/2006/relationships/image" Target="../media/image1.png"/><Relationship Id="rId27" Type="http://schemas.openxmlformats.org/officeDocument/2006/relationships/image" Target="../media/image9.png"/><Relationship Id="rId30" Type="http://schemas.openxmlformats.org/officeDocument/2006/relationships/image" Target="../media/image15.svg"/><Relationship Id="rId35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tags" Target="../tags/tag686.xml"/><Relationship Id="rId13" Type="http://schemas.openxmlformats.org/officeDocument/2006/relationships/tags" Target="../tags/tag691.xml"/><Relationship Id="rId18" Type="http://schemas.openxmlformats.org/officeDocument/2006/relationships/image" Target="../media/image1.png"/><Relationship Id="rId26" Type="http://schemas.openxmlformats.org/officeDocument/2006/relationships/image" Target="../media/image15.svg"/><Relationship Id="rId3" Type="http://schemas.openxmlformats.org/officeDocument/2006/relationships/tags" Target="../tags/tag681.xml"/><Relationship Id="rId21" Type="http://schemas.openxmlformats.org/officeDocument/2006/relationships/image" Target="../media/image4.png"/><Relationship Id="rId7" Type="http://schemas.openxmlformats.org/officeDocument/2006/relationships/tags" Target="../tags/tag685.xml"/><Relationship Id="rId12" Type="http://schemas.openxmlformats.org/officeDocument/2006/relationships/tags" Target="../tags/tag690.xml"/><Relationship Id="rId17" Type="http://schemas.openxmlformats.org/officeDocument/2006/relationships/slideLayout" Target="../slideLayouts/slideLayout7.xml"/><Relationship Id="rId25" Type="http://schemas.openxmlformats.org/officeDocument/2006/relationships/image" Target="../media/image14.png"/><Relationship Id="rId2" Type="http://schemas.openxmlformats.org/officeDocument/2006/relationships/tags" Target="../tags/tag680.xml"/><Relationship Id="rId16" Type="http://schemas.openxmlformats.org/officeDocument/2006/relationships/tags" Target="../tags/tag694.xml"/><Relationship Id="rId20" Type="http://schemas.openxmlformats.org/officeDocument/2006/relationships/image" Target="../media/image3.png"/><Relationship Id="rId29" Type="http://schemas.openxmlformats.org/officeDocument/2006/relationships/image" Target="../media/image21.png"/><Relationship Id="rId1" Type="http://schemas.openxmlformats.org/officeDocument/2006/relationships/tags" Target="../tags/tag679.xml"/><Relationship Id="rId6" Type="http://schemas.openxmlformats.org/officeDocument/2006/relationships/tags" Target="../tags/tag684.xml"/><Relationship Id="rId11" Type="http://schemas.openxmlformats.org/officeDocument/2006/relationships/tags" Target="../tags/tag689.xml"/><Relationship Id="rId24" Type="http://schemas.openxmlformats.org/officeDocument/2006/relationships/image" Target="../media/image10.svg"/><Relationship Id="rId5" Type="http://schemas.openxmlformats.org/officeDocument/2006/relationships/tags" Target="../tags/tag683.xml"/><Relationship Id="rId15" Type="http://schemas.openxmlformats.org/officeDocument/2006/relationships/tags" Target="../tags/tag693.xml"/><Relationship Id="rId23" Type="http://schemas.openxmlformats.org/officeDocument/2006/relationships/image" Target="../media/image9.png"/><Relationship Id="rId28" Type="http://schemas.openxmlformats.org/officeDocument/2006/relationships/image" Target="../media/image68.png"/><Relationship Id="rId10" Type="http://schemas.openxmlformats.org/officeDocument/2006/relationships/tags" Target="../tags/tag688.xml"/><Relationship Id="rId19" Type="http://schemas.openxmlformats.org/officeDocument/2006/relationships/image" Target="../media/image2.svg"/><Relationship Id="rId4" Type="http://schemas.openxmlformats.org/officeDocument/2006/relationships/tags" Target="../tags/tag682.xml"/><Relationship Id="rId9" Type="http://schemas.openxmlformats.org/officeDocument/2006/relationships/tags" Target="../tags/tag687.xml"/><Relationship Id="rId14" Type="http://schemas.openxmlformats.org/officeDocument/2006/relationships/tags" Target="../tags/tag692.xml"/><Relationship Id="rId22" Type="http://schemas.openxmlformats.org/officeDocument/2006/relationships/image" Target="../media/image5.svg"/><Relationship Id="rId27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tags" Target="../tags/tag702.xml"/><Relationship Id="rId13" Type="http://schemas.openxmlformats.org/officeDocument/2006/relationships/tags" Target="../tags/tag707.xml"/><Relationship Id="rId18" Type="http://schemas.openxmlformats.org/officeDocument/2006/relationships/tags" Target="../tags/tag712.xml"/><Relationship Id="rId26" Type="http://schemas.openxmlformats.org/officeDocument/2006/relationships/image" Target="../media/image9.png"/><Relationship Id="rId3" Type="http://schemas.openxmlformats.org/officeDocument/2006/relationships/tags" Target="../tags/tag697.xml"/><Relationship Id="rId21" Type="http://schemas.openxmlformats.org/officeDocument/2006/relationships/image" Target="../media/image1.png"/><Relationship Id="rId34" Type="http://schemas.openxmlformats.org/officeDocument/2006/relationships/image" Target="../media/image21.png"/><Relationship Id="rId7" Type="http://schemas.openxmlformats.org/officeDocument/2006/relationships/tags" Target="../tags/tag701.xml"/><Relationship Id="rId12" Type="http://schemas.openxmlformats.org/officeDocument/2006/relationships/tags" Target="../tags/tag706.xml"/><Relationship Id="rId17" Type="http://schemas.openxmlformats.org/officeDocument/2006/relationships/tags" Target="../tags/tag711.xml"/><Relationship Id="rId25" Type="http://schemas.openxmlformats.org/officeDocument/2006/relationships/image" Target="../media/image5.svg"/><Relationship Id="rId33" Type="http://schemas.openxmlformats.org/officeDocument/2006/relationships/image" Target="../media/image23.svg"/><Relationship Id="rId2" Type="http://schemas.openxmlformats.org/officeDocument/2006/relationships/tags" Target="../tags/tag696.xml"/><Relationship Id="rId16" Type="http://schemas.openxmlformats.org/officeDocument/2006/relationships/tags" Target="../tags/tag710.xml"/><Relationship Id="rId20" Type="http://schemas.openxmlformats.org/officeDocument/2006/relationships/slideLayout" Target="../slideLayouts/slideLayout7.xml"/><Relationship Id="rId29" Type="http://schemas.openxmlformats.org/officeDocument/2006/relationships/image" Target="../media/image15.svg"/><Relationship Id="rId1" Type="http://schemas.openxmlformats.org/officeDocument/2006/relationships/tags" Target="../tags/tag695.xml"/><Relationship Id="rId6" Type="http://schemas.openxmlformats.org/officeDocument/2006/relationships/tags" Target="../tags/tag700.xml"/><Relationship Id="rId11" Type="http://schemas.openxmlformats.org/officeDocument/2006/relationships/tags" Target="../tags/tag705.xml"/><Relationship Id="rId24" Type="http://schemas.openxmlformats.org/officeDocument/2006/relationships/image" Target="../media/image4.png"/><Relationship Id="rId32" Type="http://schemas.openxmlformats.org/officeDocument/2006/relationships/image" Target="../media/image22.png"/><Relationship Id="rId5" Type="http://schemas.openxmlformats.org/officeDocument/2006/relationships/tags" Target="../tags/tag699.xml"/><Relationship Id="rId15" Type="http://schemas.openxmlformats.org/officeDocument/2006/relationships/tags" Target="../tags/tag709.xml"/><Relationship Id="rId23" Type="http://schemas.openxmlformats.org/officeDocument/2006/relationships/image" Target="../media/image3.png"/><Relationship Id="rId28" Type="http://schemas.openxmlformats.org/officeDocument/2006/relationships/image" Target="../media/image14.png"/><Relationship Id="rId10" Type="http://schemas.openxmlformats.org/officeDocument/2006/relationships/tags" Target="../tags/tag704.xml"/><Relationship Id="rId19" Type="http://schemas.openxmlformats.org/officeDocument/2006/relationships/tags" Target="../tags/tag713.xml"/><Relationship Id="rId31" Type="http://schemas.openxmlformats.org/officeDocument/2006/relationships/image" Target="../media/image68.png"/><Relationship Id="rId4" Type="http://schemas.openxmlformats.org/officeDocument/2006/relationships/tags" Target="../tags/tag698.xml"/><Relationship Id="rId9" Type="http://schemas.openxmlformats.org/officeDocument/2006/relationships/tags" Target="../tags/tag703.xml"/><Relationship Id="rId14" Type="http://schemas.openxmlformats.org/officeDocument/2006/relationships/tags" Target="../tags/tag708.xml"/><Relationship Id="rId22" Type="http://schemas.openxmlformats.org/officeDocument/2006/relationships/image" Target="../media/image2.svg"/><Relationship Id="rId27" Type="http://schemas.openxmlformats.org/officeDocument/2006/relationships/image" Target="../media/image10.svg"/><Relationship Id="rId30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tags" Target="../tags/tag721.xml"/><Relationship Id="rId13" Type="http://schemas.openxmlformats.org/officeDocument/2006/relationships/tags" Target="../tags/tag726.xml"/><Relationship Id="rId18" Type="http://schemas.openxmlformats.org/officeDocument/2006/relationships/image" Target="../media/image2.svg"/><Relationship Id="rId26" Type="http://schemas.openxmlformats.org/officeDocument/2006/relationships/image" Target="../media/image16.png"/><Relationship Id="rId3" Type="http://schemas.openxmlformats.org/officeDocument/2006/relationships/tags" Target="../tags/tag716.xml"/><Relationship Id="rId21" Type="http://schemas.openxmlformats.org/officeDocument/2006/relationships/image" Target="../media/image5.svg"/><Relationship Id="rId7" Type="http://schemas.openxmlformats.org/officeDocument/2006/relationships/tags" Target="../tags/tag720.xml"/><Relationship Id="rId12" Type="http://schemas.openxmlformats.org/officeDocument/2006/relationships/tags" Target="../tags/tag725.xml"/><Relationship Id="rId17" Type="http://schemas.openxmlformats.org/officeDocument/2006/relationships/image" Target="../media/image1.png"/><Relationship Id="rId25" Type="http://schemas.openxmlformats.org/officeDocument/2006/relationships/image" Target="../media/image15.svg"/><Relationship Id="rId2" Type="http://schemas.openxmlformats.org/officeDocument/2006/relationships/tags" Target="../tags/tag715.xml"/><Relationship Id="rId16" Type="http://schemas.openxmlformats.org/officeDocument/2006/relationships/slideLayout" Target="../slideLayouts/slideLayout7.xml"/><Relationship Id="rId20" Type="http://schemas.openxmlformats.org/officeDocument/2006/relationships/image" Target="../media/image4.png"/><Relationship Id="rId1" Type="http://schemas.openxmlformats.org/officeDocument/2006/relationships/tags" Target="../tags/tag714.xml"/><Relationship Id="rId6" Type="http://schemas.openxmlformats.org/officeDocument/2006/relationships/tags" Target="../tags/tag719.xml"/><Relationship Id="rId11" Type="http://schemas.openxmlformats.org/officeDocument/2006/relationships/tags" Target="../tags/tag724.xml"/><Relationship Id="rId24" Type="http://schemas.openxmlformats.org/officeDocument/2006/relationships/image" Target="../media/image14.png"/><Relationship Id="rId5" Type="http://schemas.openxmlformats.org/officeDocument/2006/relationships/tags" Target="../tags/tag718.xml"/><Relationship Id="rId15" Type="http://schemas.openxmlformats.org/officeDocument/2006/relationships/tags" Target="../tags/tag728.xml"/><Relationship Id="rId23" Type="http://schemas.openxmlformats.org/officeDocument/2006/relationships/image" Target="../media/image10.svg"/><Relationship Id="rId10" Type="http://schemas.openxmlformats.org/officeDocument/2006/relationships/tags" Target="../tags/tag723.xml"/><Relationship Id="rId19" Type="http://schemas.openxmlformats.org/officeDocument/2006/relationships/image" Target="../media/image3.png"/><Relationship Id="rId4" Type="http://schemas.openxmlformats.org/officeDocument/2006/relationships/tags" Target="../tags/tag717.xml"/><Relationship Id="rId9" Type="http://schemas.openxmlformats.org/officeDocument/2006/relationships/tags" Target="../tags/tag722.xml"/><Relationship Id="rId14" Type="http://schemas.openxmlformats.org/officeDocument/2006/relationships/tags" Target="../tags/tag727.xml"/><Relationship Id="rId22" Type="http://schemas.openxmlformats.org/officeDocument/2006/relationships/image" Target="../media/image9.png"/><Relationship Id="rId27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tags" Target="../tags/tag736.xml"/><Relationship Id="rId13" Type="http://schemas.openxmlformats.org/officeDocument/2006/relationships/tags" Target="../tags/tag741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14.png"/><Relationship Id="rId3" Type="http://schemas.openxmlformats.org/officeDocument/2006/relationships/tags" Target="../tags/tag731.xml"/><Relationship Id="rId21" Type="http://schemas.openxmlformats.org/officeDocument/2006/relationships/image" Target="../media/image3.png"/><Relationship Id="rId7" Type="http://schemas.openxmlformats.org/officeDocument/2006/relationships/tags" Target="../tags/tag735.xml"/><Relationship Id="rId12" Type="http://schemas.openxmlformats.org/officeDocument/2006/relationships/tags" Target="../tags/tag740.xml"/><Relationship Id="rId17" Type="http://schemas.openxmlformats.org/officeDocument/2006/relationships/tags" Target="../tags/tag745.xml"/><Relationship Id="rId25" Type="http://schemas.openxmlformats.org/officeDocument/2006/relationships/image" Target="../media/image10.svg"/><Relationship Id="rId2" Type="http://schemas.openxmlformats.org/officeDocument/2006/relationships/tags" Target="../tags/tag730.xml"/><Relationship Id="rId16" Type="http://schemas.openxmlformats.org/officeDocument/2006/relationships/tags" Target="../tags/tag744.xml"/><Relationship Id="rId20" Type="http://schemas.openxmlformats.org/officeDocument/2006/relationships/image" Target="../media/image2.svg"/><Relationship Id="rId29" Type="http://schemas.openxmlformats.org/officeDocument/2006/relationships/image" Target="../media/image22.png"/><Relationship Id="rId1" Type="http://schemas.openxmlformats.org/officeDocument/2006/relationships/tags" Target="../tags/tag729.xml"/><Relationship Id="rId6" Type="http://schemas.openxmlformats.org/officeDocument/2006/relationships/tags" Target="../tags/tag734.xml"/><Relationship Id="rId11" Type="http://schemas.openxmlformats.org/officeDocument/2006/relationships/tags" Target="../tags/tag739.xml"/><Relationship Id="rId24" Type="http://schemas.openxmlformats.org/officeDocument/2006/relationships/image" Target="../media/image9.png"/><Relationship Id="rId5" Type="http://schemas.openxmlformats.org/officeDocument/2006/relationships/tags" Target="../tags/tag733.xml"/><Relationship Id="rId15" Type="http://schemas.openxmlformats.org/officeDocument/2006/relationships/tags" Target="../tags/tag743.xml"/><Relationship Id="rId23" Type="http://schemas.openxmlformats.org/officeDocument/2006/relationships/image" Target="../media/image5.svg"/><Relationship Id="rId28" Type="http://schemas.openxmlformats.org/officeDocument/2006/relationships/image" Target="../media/image16.png"/><Relationship Id="rId10" Type="http://schemas.openxmlformats.org/officeDocument/2006/relationships/tags" Target="../tags/tag738.xml"/><Relationship Id="rId19" Type="http://schemas.openxmlformats.org/officeDocument/2006/relationships/image" Target="../media/image1.png"/><Relationship Id="rId31" Type="http://schemas.openxmlformats.org/officeDocument/2006/relationships/image" Target="../media/image21.png"/><Relationship Id="rId4" Type="http://schemas.openxmlformats.org/officeDocument/2006/relationships/tags" Target="../tags/tag732.xml"/><Relationship Id="rId9" Type="http://schemas.openxmlformats.org/officeDocument/2006/relationships/tags" Target="../tags/tag737.xml"/><Relationship Id="rId14" Type="http://schemas.openxmlformats.org/officeDocument/2006/relationships/tags" Target="../tags/tag742.xml"/><Relationship Id="rId22" Type="http://schemas.openxmlformats.org/officeDocument/2006/relationships/image" Target="../media/image4.png"/><Relationship Id="rId27" Type="http://schemas.openxmlformats.org/officeDocument/2006/relationships/image" Target="../media/image15.svg"/><Relationship Id="rId30" Type="http://schemas.openxmlformats.org/officeDocument/2006/relationships/image" Target="../media/image23.sv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tags" Target="../tags/tag753.xml"/><Relationship Id="rId13" Type="http://schemas.openxmlformats.org/officeDocument/2006/relationships/tags" Target="../tags/tag758.xml"/><Relationship Id="rId18" Type="http://schemas.openxmlformats.org/officeDocument/2006/relationships/tags" Target="../tags/tag763.xml"/><Relationship Id="rId26" Type="http://schemas.openxmlformats.org/officeDocument/2006/relationships/image" Target="../media/image10.svg"/><Relationship Id="rId3" Type="http://schemas.openxmlformats.org/officeDocument/2006/relationships/tags" Target="../tags/tag748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752.xml"/><Relationship Id="rId12" Type="http://schemas.openxmlformats.org/officeDocument/2006/relationships/tags" Target="../tags/tag757.xml"/><Relationship Id="rId17" Type="http://schemas.openxmlformats.org/officeDocument/2006/relationships/tags" Target="../tags/tag762.xml"/><Relationship Id="rId25" Type="http://schemas.openxmlformats.org/officeDocument/2006/relationships/image" Target="../media/image9.png"/><Relationship Id="rId33" Type="http://schemas.openxmlformats.org/officeDocument/2006/relationships/image" Target="../media/image70.svg"/><Relationship Id="rId2" Type="http://schemas.openxmlformats.org/officeDocument/2006/relationships/tags" Target="../tags/tag747.xml"/><Relationship Id="rId16" Type="http://schemas.openxmlformats.org/officeDocument/2006/relationships/tags" Target="../tags/tag761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746.xml"/><Relationship Id="rId6" Type="http://schemas.openxmlformats.org/officeDocument/2006/relationships/tags" Target="../tags/tag751.xml"/><Relationship Id="rId11" Type="http://schemas.openxmlformats.org/officeDocument/2006/relationships/tags" Target="../tags/tag756.xml"/><Relationship Id="rId24" Type="http://schemas.openxmlformats.org/officeDocument/2006/relationships/image" Target="../media/image5.svg"/><Relationship Id="rId32" Type="http://schemas.openxmlformats.org/officeDocument/2006/relationships/image" Target="../media/image69.png"/><Relationship Id="rId5" Type="http://schemas.openxmlformats.org/officeDocument/2006/relationships/tags" Target="../tags/tag750.xml"/><Relationship Id="rId15" Type="http://schemas.openxmlformats.org/officeDocument/2006/relationships/tags" Target="../tags/tag760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755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60.svg"/><Relationship Id="rId4" Type="http://schemas.openxmlformats.org/officeDocument/2006/relationships/tags" Target="../tags/tag749.xml"/><Relationship Id="rId9" Type="http://schemas.openxmlformats.org/officeDocument/2006/relationships/tags" Target="../tags/tag754.xml"/><Relationship Id="rId14" Type="http://schemas.openxmlformats.org/officeDocument/2006/relationships/tags" Target="../tags/tag759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tags" Target="../tags/tag771.xml"/><Relationship Id="rId13" Type="http://schemas.openxmlformats.org/officeDocument/2006/relationships/tags" Target="../tags/tag776.xml"/><Relationship Id="rId18" Type="http://schemas.openxmlformats.org/officeDocument/2006/relationships/tags" Target="../tags/tag781.xml"/><Relationship Id="rId26" Type="http://schemas.openxmlformats.org/officeDocument/2006/relationships/image" Target="../media/image5.svg"/><Relationship Id="rId3" Type="http://schemas.openxmlformats.org/officeDocument/2006/relationships/tags" Target="../tags/tag766.xml"/><Relationship Id="rId21" Type="http://schemas.openxmlformats.org/officeDocument/2006/relationships/slideLayout" Target="../slideLayouts/slideLayout7.xml"/><Relationship Id="rId34" Type="http://schemas.openxmlformats.org/officeDocument/2006/relationships/image" Target="../media/image69.png"/><Relationship Id="rId7" Type="http://schemas.openxmlformats.org/officeDocument/2006/relationships/tags" Target="../tags/tag770.xml"/><Relationship Id="rId12" Type="http://schemas.openxmlformats.org/officeDocument/2006/relationships/tags" Target="../tags/tag775.xml"/><Relationship Id="rId17" Type="http://schemas.openxmlformats.org/officeDocument/2006/relationships/tags" Target="../tags/tag780.xml"/><Relationship Id="rId25" Type="http://schemas.openxmlformats.org/officeDocument/2006/relationships/image" Target="../media/image4.png"/><Relationship Id="rId33" Type="http://schemas.openxmlformats.org/officeDocument/2006/relationships/image" Target="../media/image60.svg"/><Relationship Id="rId38" Type="http://schemas.openxmlformats.org/officeDocument/2006/relationships/image" Target="../media/image21.png"/><Relationship Id="rId2" Type="http://schemas.openxmlformats.org/officeDocument/2006/relationships/tags" Target="../tags/tag765.xml"/><Relationship Id="rId16" Type="http://schemas.openxmlformats.org/officeDocument/2006/relationships/tags" Target="../tags/tag779.xml"/><Relationship Id="rId20" Type="http://schemas.openxmlformats.org/officeDocument/2006/relationships/tags" Target="../tags/tag783.xml"/><Relationship Id="rId29" Type="http://schemas.openxmlformats.org/officeDocument/2006/relationships/image" Target="../media/image14.png"/><Relationship Id="rId1" Type="http://schemas.openxmlformats.org/officeDocument/2006/relationships/tags" Target="../tags/tag764.xml"/><Relationship Id="rId6" Type="http://schemas.openxmlformats.org/officeDocument/2006/relationships/tags" Target="../tags/tag769.xml"/><Relationship Id="rId11" Type="http://schemas.openxmlformats.org/officeDocument/2006/relationships/tags" Target="../tags/tag774.xml"/><Relationship Id="rId24" Type="http://schemas.openxmlformats.org/officeDocument/2006/relationships/image" Target="../media/image3.png"/><Relationship Id="rId32" Type="http://schemas.openxmlformats.org/officeDocument/2006/relationships/image" Target="../media/image59.png"/><Relationship Id="rId37" Type="http://schemas.openxmlformats.org/officeDocument/2006/relationships/image" Target="../media/image23.svg"/><Relationship Id="rId5" Type="http://schemas.openxmlformats.org/officeDocument/2006/relationships/tags" Target="../tags/tag768.xml"/><Relationship Id="rId15" Type="http://schemas.openxmlformats.org/officeDocument/2006/relationships/tags" Target="../tags/tag778.xml"/><Relationship Id="rId23" Type="http://schemas.openxmlformats.org/officeDocument/2006/relationships/image" Target="../media/image2.svg"/><Relationship Id="rId28" Type="http://schemas.openxmlformats.org/officeDocument/2006/relationships/image" Target="../media/image10.svg"/><Relationship Id="rId36" Type="http://schemas.openxmlformats.org/officeDocument/2006/relationships/image" Target="../media/image22.png"/><Relationship Id="rId10" Type="http://schemas.openxmlformats.org/officeDocument/2006/relationships/tags" Target="../tags/tag773.xml"/><Relationship Id="rId19" Type="http://schemas.openxmlformats.org/officeDocument/2006/relationships/tags" Target="../tags/tag782.xml"/><Relationship Id="rId31" Type="http://schemas.openxmlformats.org/officeDocument/2006/relationships/image" Target="../media/image16.png"/><Relationship Id="rId4" Type="http://schemas.openxmlformats.org/officeDocument/2006/relationships/tags" Target="../tags/tag767.xml"/><Relationship Id="rId9" Type="http://schemas.openxmlformats.org/officeDocument/2006/relationships/tags" Target="../tags/tag772.xml"/><Relationship Id="rId14" Type="http://schemas.openxmlformats.org/officeDocument/2006/relationships/tags" Target="../tags/tag777.xml"/><Relationship Id="rId22" Type="http://schemas.openxmlformats.org/officeDocument/2006/relationships/image" Target="../media/image1.png"/><Relationship Id="rId27" Type="http://schemas.openxmlformats.org/officeDocument/2006/relationships/image" Target="../media/image9.png"/><Relationship Id="rId30" Type="http://schemas.openxmlformats.org/officeDocument/2006/relationships/image" Target="../media/image15.svg"/><Relationship Id="rId35" Type="http://schemas.openxmlformats.org/officeDocument/2006/relationships/image" Target="../media/image70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tags" Target="../tags/tag791.xml"/><Relationship Id="rId13" Type="http://schemas.openxmlformats.org/officeDocument/2006/relationships/tags" Target="../tags/tag796.xml"/><Relationship Id="rId18" Type="http://schemas.openxmlformats.org/officeDocument/2006/relationships/tags" Target="../tags/tag801.xml"/><Relationship Id="rId26" Type="http://schemas.openxmlformats.org/officeDocument/2006/relationships/image" Target="../media/image10.svg"/><Relationship Id="rId3" Type="http://schemas.openxmlformats.org/officeDocument/2006/relationships/tags" Target="../tags/tag786.xml"/><Relationship Id="rId21" Type="http://schemas.openxmlformats.org/officeDocument/2006/relationships/image" Target="../media/image2.svg"/><Relationship Id="rId34" Type="http://schemas.openxmlformats.org/officeDocument/2006/relationships/image" Target="../media/image21.png"/><Relationship Id="rId7" Type="http://schemas.openxmlformats.org/officeDocument/2006/relationships/tags" Target="../tags/tag790.xml"/><Relationship Id="rId12" Type="http://schemas.openxmlformats.org/officeDocument/2006/relationships/tags" Target="../tags/tag795.xml"/><Relationship Id="rId17" Type="http://schemas.openxmlformats.org/officeDocument/2006/relationships/tags" Target="../tags/tag800.xml"/><Relationship Id="rId25" Type="http://schemas.openxmlformats.org/officeDocument/2006/relationships/image" Target="../media/image9.png"/><Relationship Id="rId33" Type="http://schemas.openxmlformats.org/officeDocument/2006/relationships/image" Target="../media/image70.svg"/><Relationship Id="rId2" Type="http://schemas.openxmlformats.org/officeDocument/2006/relationships/tags" Target="../tags/tag785.xml"/><Relationship Id="rId16" Type="http://schemas.openxmlformats.org/officeDocument/2006/relationships/tags" Target="../tags/tag799.xml"/><Relationship Id="rId20" Type="http://schemas.openxmlformats.org/officeDocument/2006/relationships/image" Target="../media/image1.png"/><Relationship Id="rId29" Type="http://schemas.openxmlformats.org/officeDocument/2006/relationships/image" Target="../media/image16.png"/><Relationship Id="rId1" Type="http://schemas.openxmlformats.org/officeDocument/2006/relationships/tags" Target="../tags/tag784.xml"/><Relationship Id="rId6" Type="http://schemas.openxmlformats.org/officeDocument/2006/relationships/tags" Target="../tags/tag789.xml"/><Relationship Id="rId11" Type="http://schemas.openxmlformats.org/officeDocument/2006/relationships/tags" Target="../tags/tag794.xml"/><Relationship Id="rId24" Type="http://schemas.openxmlformats.org/officeDocument/2006/relationships/image" Target="../media/image5.svg"/><Relationship Id="rId32" Type="http://schemas.openxmlformats.org/officeDocument/2006/relationships/image" Target="../media/image69.png"/><Relationship Id="rId5" Type="http://schemas.openxmlformats.org/officeDocument/2006/relationships/tags" Target="../tags/tag788.xml"/><Relationship Id="rId15" Type="http://schemas.openxmlformats.org/officeDocument/2006/relationships/tags" Target="../tags/tag798.xml"/><Relationship Id="rId23" Type="http://schemas.openxmlformats.org/officeDocument/2006/relationships/image" Target="../media/image4.png"/><Relationship Id="rId28" Type="http://schemas.openxmlformats.org/officeDocument/2006/relationships/image" Target="../media/image15.svg"/><Relationship Id="rId10" Type="http://schemas.openxmlformats.org/officeDocument/2006/relationships/tags" Target="../tags/tag793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60.svg"/><Relationship Id="rId4" Type="http://schemas.openxmlformats.org/officeDocument/2006/relationships/tags" Target="../tags/tag787.xml"/><Relationship Id="rId9" Type="http://schemas.openxmlformats.org/officeDocument/2006/relationships/tags" Target="../tags/tag792.xml"/><Relationship Id="rId14" Type="http://schemas.openxmlformats.org/officeDocument/2006/relationships/tags" Target="../tags/tag797.xml"/><Relationship Id="rId22" Type="http://schemas.openxmlformats.org/officeDocument/2006/relationships/image" Target="../media/image3.png"/><Relationship Id="rId27" Type="http://schemas.openxmlformats.org/officeDocument/2006/relationships/image" Target="../media/image14.png"/><Relationship Id="rId30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tags" Target="../tags/tag809.xml"/><Relationship Id="rId13" Type="http://schemas.openxmlformats.org/officeDocument/2006/relationships/tags" Target="../tags/tag814.xml"/><Relationship Id="rId18" Type="http://schemas.openxmlformats.org/officeDocument/2006/relationships/tags" Target="../tags/tag819.xml"/><Relationship Id="rId26" Type="http://schemas.openxmlformats.org/officeDocument/2006/relationships/image" Target="../media/image5.svg"/><Relationship Id="rId3" Type="http://schemas.openxmlformats.org/officeDocument/2006/relationships/tags" Target="../tags/tag804.xml"/><Relationship Id="rId21" Type="http://schemas.openxmlformats.org/officeDocument/2006/relationships/slideLayout" Target="../slideLayouts/slideLayout7.xml"/><Relationship Id="rId34" Type="http://schemas.openxmlformats.org/officeDocument/2006/relationships/image" Target="../media/image69.png"/><Relationship Id="rId7" Type="http://schemas.openxmlformats.org/officeDocument/2006/relationships/tags" Target="../tags/tag808.xml"/><Relationship Id="rId12" Type="http://schemas.openxmlformats.org/officeDocument/2006/relationships/tags" Target="../tags/tag813.xml"/><Relationship Id="rId17" Type="http://schemas.openxmlformats.org/officeDocument/2006/relationships/tags" Target="../tags/tag818.xml"/><Relationship Id="rId25" Type="http://schemas.openxmlformats.org/officeDocument/2006/relationships/image" Target="../media/image4.png"/><Relationship Id="rId33" Type="http://schemas.openxmlformats.org/officeDocument/2006/relationships/image" Target="../media/image60.svg"/><Relationship Id="rId38" Type="http://schemas.openxmlformats.org/officeDocument/2006/relationships/image" Target="../media/image21.png"/><Relationship Id="rId2" Type="http://schemas.openxmlformats.org/officeDocument/2006/relationships/tags" Target="../tags/tag803.xml"/><Relationship Id="rId16" Type="http://schemas.openxmlformats.org/officeDocument/2006/relationships/tags" Target="../tags/tag817.xml"/><Relationship Id="rId20" Type="http://schemas.openxmlformats.org/officeDocument/2006/relationships/tags" Target="../tags/tag821.xml"/><Relationship Id="rId29" Type="http://schemas.openxmlformats.org/officeDocument/2006/relationships/image" Target="../media/image14.png"/><Relationship Id="rId1" Type="http://schemas.openxmlformats.org/officeDocument/2006/relationships/tags" Target="../tags/tag802.xml"/><Relationship Id="rId6" Type="http://schemas.openxmlformats.org/officeDocument/2006/relationships/tags" Target="../tags/tag807.xml"/><Relationship Id="rId11" Type="http://schemas.openxmlformats.org/officeDocument/2006/relationships/tags" Target="../tags/tag812.xml"/><Relationship Id="rId24" Type="http://schemas.openxmlformats.org/officeDocument/2006/relationships/image" Target="../media/image3.png"/><Relationship Id="rId32" Type="http://schemas.openxmlformats.org/officeDocument/2006/relationships/image" Target="../media/image59.png"/><Relationship Id="rId37" Type="http://schemas.openxmlformats.org/officeDocument/2006/relationships/image" Target="../media/image23.svg"/><Relationship Id="rId5" Type="http://schemas.openxmlformats.org/officeDocument/2006/relationships/tags" Target="../tags/tag806.xml"/><Relationship Id="rId15" Type="http://schemas.openxmlformats.org/officeDocument/2006/relationships/tags" Target="../tags/tag816.xml"/><Relationship Id="rId23" Type="http://schemas.openxmlformats.org/officeDocument/2006/relationships/image" Target="../media/image2.svg"/><Relationship Id="rId28" Type="http://schemas.openxmlformats.org/officeDocument/2006/relationships/image" Target="../media/image10.svg"/><Relationship Id="rId36" Type="http://schemas.openxmlformats.org/officeDocument/2006/relationships/image" Target="../media/image22.png"/><Relationship Id="rId10" Type="http://schemas.openxmlformats.org/officeDocument/2006/relationships/tags" Target="../tags/tag811.xml"/><Relationship Id="rId19" Type="http://schemas.openxmlformats.org/officeDocument/2006/relationships/tags" Target="../tags/tag820.xml"/><Relationship Id="rId31" Type="http://schemas.openxmlformats.org/officeDocument/2006/relationships/image" Target="../media/image16.png"/><Relationship Id="rId4" Type="http://schemas.openxmlformats.org/officeDocument/2006/relationships/tags" Target="../tags/tag805.xml"/><Relationship Id="rId9" Type="http://schemas.openxmlformats.org/officeDocument/2006/relationships/tags" Target="../tags/tag810.xml"/><Relationship Id="rId14" Type="http://schemas.openxmlformats.org/officeDocument/2006/relationships/tags" Target="../tags/tag815.xml"/><Relationship Id="rId22" Type="http://schemas.openxmlformats.org/officeDocument/2006/relationships/image" Target="../media/image1.png"/><Relationship Id="rId27" Type="http://schemas.openxmlformats.org/officeDocument/2006/relationships/image" Target="../media/image9.png"/><Relationship Id="rId30" Type="http://schemas.openxmlformats.org/officeDocument/2006/relationships/image" Target="../media/image15.svg"/><Relationship Id="rId35" Type="http://schemas.openxmlformats.org/officeDocument/2006/relationships/image" Target="../media/image70.sv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tags" Target="../tags/tag829.xml"/><Relationship Id="rId13" Type="http://schemas.openxmlformats.org/officeDocument/2006/relationships/tags" Target="../tags/tag834.xml"/><Relationship Id="rId18" Type="http://schemas.openxmlformats.org/officeDocument/2006/relationships/slideLayout" Target="../slideLayouts/slideLayout7.xml"/><Relationship Id="rId26" Type="http://schemas.openxmlformats.org/officeDocument/2006/relationships/image" Target="../media/image8.gif"/><Relationship Id="rId3" Type="http://schemas.openxmlformats.org/officeDocument/2006/relationships/tags" Target="../tags/tag824.xml"/><Relationship Id="rId21" Type="http://schemas.openxmlformats.org/officeDocument/2006/relationships/image" Target="../media/image73.png"/><Relationship Id="rId34" Type="http://schemas.openxmlformats.org/officeDocument/2006/relationships/image" Target="../media/image78.png"/><Relationship Id="rId7" Type="http://schemas.openxmlformats.org/officeDocument/2006/relationships/tags" Target="../tags/tag828.xml"/><Relationship Id="rId12" Type="http://schemas.openxmlformats.org/officeDocument/2006/relationships/tags" Target="../tags/tag833.xml"/><Relationship Id="rId17" Type="http://schemas.openxmlformats.org/officeDocument/2006/relationships/tags" Target="../tags/tag838.xml"/><Relationship Id="rId25" Type="http://schemas.openxmlformats.org/officeDocument/2006/relationships/image" Target="../media/image7.gif"/><Relationship Id="rId33" Type="http://schemas.openxmlformats.org/officeDocument/2006/relationships/image" Target="../media/image77.svg"/><Relationship Id="rId2" Type="http://schemas.openxmlformats.org/officeDocument/2006/relationships/tags" Target="../tags/tag823.xml"/><Relationship Id="rId16" Type="http://schemas.openxmlformats.org/officeDocument/2006/relationships/tags" Target="../tags/tag837.xml"/><Relationship Id="rId20" Type="http://schemas.openxmlformats.org/officeDocument/2006/relationships/image" Target="../media/image72.svg"/><Relationship Id="rId29" Type="http://schemas.openxmlformats.org/officeDocument/2006/relationships/image" Target="../media/image11.gif"/><Relationship Id="rId1" Type="http://schemas.openxmlformats.org/officeDocument/2006/relationships/tags" Target="../tags/tag822.xml"/><Relationship Id="rId6" Type="http://schemas.openxmlformats.org/officeDocument/2006/relationships/tags" Target="../tags/tag827.xml"/><Relationship Id="rId11" Type="http://schemas.openxmlformats.org/officeDocument/2006/relationships/tags" Target="../tags/tag832.xml"/><Relationship Id="rId24" Type="http://schemas.openxmlformats.org/officeDocument/2006/relationships/image" Target="../media/image6.png"/><Relationship Id="rId32" Type="http://schemas.openxmlformats.org/officeDocument/2006/relationships/image" Target="../media/image76.png"/><Relationship Id="rId5" Type="http://schemas.openxmlformats.org/officeDocument/2006/relationships/tags" Target="../tags/tag826.xml"/><Relationship Id="rId15" Type="http://schemas.openxmlformats.org/officeDocument/2006/relationships/tags" Target="../tags/tag836.xml"/><Relationship Id="rId23" Type="http://schemas.openxmlformats.org/officeDocument/2006/relationships/image" Target="../media/image3.png"/><Relationship Id="rId28" Type="http://schemas.openxmlformats.org/officeDocument/2006/relationships/image" Target="../media/image10.svg"/><Relationship Id="rId10" Type="http://schemas.openxmlformats.org/officeDocument/2006/relationships/tags" Target="../tags/tag831.xml"/><Relationship Id="rId19" Type="http://schemas.openxmlformats.org/officeDocument/2006/relationships/image" Target="../media/image71.png"/><Relationship Id="rId31" Type="http://schemas.openxmlformats.org/officeDocument/2006/relationships/image" Target="../media/image75.gif"/><Relationship Id="rId4" Type="http://schemas.openxmlformats.org/officeDocument/2006/relationships/tags" Target="../tags/tag825.xml"/><Relationship Id="rId9" Type="http://schemas.openxmlformats.org/officeDocument/2006/relationships/tags" Target="../tags/tag830.xml"/><Relationship Id="rId14" Type="http://schemas.openxmlformats.org/officeDocument/2006/relationships/tags" Target="../tags/tag835.xml"/><Relationship Id="rId22" Type="http://schemas.openxmlformats.org/officeDocument/2006/relationships/image" Target="../media/image74.svg"/><Relationship Id="rId27" Type="http://schemas.openxmlformats.org/officeDocument/2006/relationships/image" Target="../media/image9.png"/><Relationship Id="rId30" Type="http://schemas.openxmlformats.org/officeDocument/2006/relationships/image" Target="../media/image13.gif"/><Relationship Id="rId35" Type="http://schemas.openxmlformats.org/officeDocument/2006/relationships/image" Target="../media/image7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-168975" y="8174119"/>
            <a:ext cx="3512033" cy="1198481"/>
          </a:xfrm>
          <a:custGeom>
            <a:avLst/>
            <a:gdLst/>
            <a:ahLst/>
            <a:cxnLst/>
            <a:rect l="l" t="t" r="r" b="b"/>
            <a:pathLst>
              <a:path w="3512033" h="1198481">
                <a:moveTo>
                  <a:pt x="0" y="0"/>
                </a:moveTo>
                <a:lnTo>
                  <a:pt x="3512033" y="0"/>
                </a:lnTo>
                <a:lnTo>
                  <a:pt x="3512033" y="1198481"/>
                </a:lnTo>
                <a:lnTo>
                  <a:pt x="0" y="1198481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3378956" y="731139"/>
            <a:ext cx="11530088" cy="8229600"/>
          </a:xfrm>
          <a:custGeom>
            <a:avLst/>
            <a:gdLst/>
            <a:ahLst/>
            <a:cxnLst/>
            <a:rect l="l" t="t" r="r" b="b"/>
            <a:pathLst>
              <a:path w="11530088" h="8229600">
                <a:moveTo>
                  <a:pt x="0" y="0"/>
                </a:moveTo>
                <a:lnTo>
                  <a:pt x="11530088" y="0"/>
                </a:lnTo>
                <a:lnTo>
                  <a:pt x="1153008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pic>
        <p:nvPicPr>
          <p:cNvPr id="7" name="Picture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7"/>
          <a:srcRect/>
          <a:stretch>
            <a:fillRect/>
          </a:stretch>
        </p:blipFill>
        <p:spPr>
          <a:xfrm>
            <a:off x="1363984" y="5958428"/>
            <a:ext cx="2905508" cy="3458938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8"/>
          <a:srcRect/>
          <a:stretch>
            <a:fillRect/>
          </a:stretch>
        </p:blipFill>
        <p:spPr>
          <a:xfrm>
            <a:off x="689835" y="4691133"/>
            <a:ext cx="1184921" cy="1267295"/>
          </a:xfrm>
          <a:prstGeom prst="rect">
            <a:avLst/>
          </a:prstGeom>
        </p:spPr>
      </p:pic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pic>
        <p:nvPicPr>
          <p:cNvPr id="12" name="Picture 12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31"/>
          <a:srcRect/>
          <a:stretch>
            <a:fillRect/>
          </a:stretch>
        </p:blipFill>
        <p:spPr>
          <a:xfrm>
            <a:off x="14464400" y="6160197"/>
            <a:ext cx="2299214" cy="3193353"/>
          </a:xfrm>
          <a:prstGeom prst="rect">
            <a:avLst/>
          </a:prstGeom>
        </p:spPr>
      </p:pic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 rot="2998137" flipH="1">
            <a:off x="12794378" y="1225121"/>
            <a:ext cx="1480460" cy="1644956"/>
          </a:xfrm>
          <a:custGeom>
            <a:avLst/>
            <a:gdLst/>
            <a:ahLst/>
            <a:cxnLst/>
            <a:rect l="l" t="t" r="r" b="b"/>
            <a:pathLst>
              <a:path w="1480460" h="1644956">
                <a:moveTo>
                  <a:pt x="1480460" y="0"/>
                </a:moveTo>
                <a:lnTo>
                  <a:pt x="0" y="0"/>
                </a:lnTo>
                <a:lnTo>
                  <a:pt x="0" y="1644956"/>
                </a:lnTo>
                <a:lnTo>
                  <a:pt x="1480460" y="1644956"/>
                </a:lnTo>
                <a:lnTo>
                  <a:pt x="148046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 rot="-2995153">
            <a:off x="4009819" y="1225254"/>
            <a:ext cx="1480460" cy="1644956"/>
          </a:xfrm>
          <a:custGeom>
            <a:avLst/>
            <a:gdLst/>
            <a:ahLst/>
            <a:cxnLst/>
            <a:rect l="l" t="t" r="r" b="b"/>
            <a:pathLst>
              <a:path w="1480460" h="1644956">
                <a:moveTo>
                  <a:pt x="0" y="0"/>
                </a:moveTo>
                <a:lnTo>
                  <a:pt x="1480461" y="0"/>
                </a:lnTo>
                <a:lnTo>
                  <a:pt x="1480461" y="1644956"/>
                </a:lnTo>
                <a:lnTo>
                  <a:pt x="0" y="1644956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pic>
        <p:nvPicPr>
          <p:cNvPr id="15" name="Picture 15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33"/>
          <a:srcRect/>
          <a:stretch>
            <a:fillRect/>
          </a:stretch>
        </p:blipFill>
        <p:spPr>
          <a:xfrm>
            <a:off x="16317842" y="5153025"/>
            <a:ext cx="1120145" cy="1204457"/>
          </a:xfrm>
          <a:prstGeom prst="rect">
            <a:avLst/>
          </a:prstGeom>
        </p:spPr>
      </p:pic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058223" y="3902401"/>
            <a:ext cx="8171555" cy="3011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696"/>
              </a:lnSpc>
              <a:spcBef>
                <a:spcPct val="0"/>
              </a:spcBef>
            </a:pPr>
            <a:r>
              <a:rPr lang="en-US" sz="17640" u="none" strike="noStrike">
                <a:solidFill>
                  <a:srgbClr val="FFBC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퀴즈왕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6429212" y="1359263"/>
            <a:ext cx="5429575" cy="3011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696"/>
              </a:lnSpc>
            </a:pPr>
            <a:r>
              <a:rPr lang="en-US" sz="17640">
                <a:solidFill>
                  <a:srgbClr val="5FF4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어휘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8490846" y="7767389"/>
            <a:ext cx="3694351" cy="784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80"/>
              </a:lnSpc>
              <a:spcBef>
                <a:spcPct val="0"/>
              </a:spcBef>
            </a:pPr>
            <a:r>
              <a:rPr lang="en-US" sz="4486" u="none" strike="noStrike">
                <a:solidFill>
                  <a:srgbClr val="FFFF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START &gt;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15356279" y="157309"/>
            <a:ext cx="2540000" cy="87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r>
              <a:rPr lang="en-US" sz="5000" u="none" strike="noStrike">
                <a:solidFill>
                  <a:srgbClr val="FFBC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대학서림</a:t>
            </a:r>
          </a:p>
        </p:txBody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15356279" y="958076"/>
            <a:ext cx="2540000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FFBC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한문수업</a:t>
            </a:r>
          </a:p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BC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자료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77955" y="247385"/>
            <a:ext cx="17613643" cy="9383268"/>
          </a:xfrm>
          <a:custGeom>
            <a:avLst/>
            <a:gdLst/>
            <a:ahLst/>
            <a:cxnLst/>
            <a:rect l="l" t="t" r="r" b="b"/>
            <a:pathLst>
              <a:path w="17613643" h="9383268">
                <a:moveTo>
                  <a:pt x="0" y="0"/>
                </a:moveTo>
                <a:lnTo>
                  <a:pt x="17613643" y="0"/>
                </a:lnTo>
                <a:lnTo>
                  <a:pt x="17613643" y="9383268"/>
                </a:lnTo>
                <a:lnTo>
                  <a:pt x="0" y="938326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615103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5375155" y="6666804"/>
            <a:ext cx="2406965" cy="2831724"/>
          </a:xfrm>
          <a:custGeom>
            <a:avLst/>
            <a:gdLst/>
            <a:ahLst/>
            <a:cxnLst/>
            <a:rect l="l" t="t" r="r" b="b"/>
            <a:pathLst>
              <a:path w="2406965" h="2831724">
                <a:moveTo>
                  <a:pt x="0" y="0"/>
                </a:moveTo>
                <a:lnTo>
                  <a:pt x="2406965" y="0"/>
                </a:lnTo>
                <a:lnTo>
                  <a:pt x="2406965" y="2831724"/>
                </a:lnTo>
                <a:lnTo>
                  <a:pt x="0" y="2831724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8304186" y="6416980"/>
            <a:ext cx="2109840" cy="2530543"/>
          </a:xfrm>
          <a:custGeom>
            <a:avLst/>
            <a:gdLst/>
            <a:ahLst/>
            <a:cxnLst/>
            <a:rect l="l" t="t" r="r" b="b"/>
            <a:pathLst>
              <a:path w="2109840" h="2530543">
                <a:moveTo>
                  <a:pt x="0" y="0"/>
                </a:moveTo>
                <a:lnTo>
                  <a:pt x="2109840" y="0"/>
                </a:lnTo>
                <a:lnTo>
                  <a:pt x="2109840" y="2530544"/>
                </a:lnTo>
                <a:lnTo>
                  <a:pt x="0" y="2530544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33599" y="632924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01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028700" y="1947080"/>
            <a:ext cx="16962898" cy="161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1"/>
              </a:lnSpc>
            </a:pPr>
            <a:r>
              <a:rPr lang="en-US" sz="9337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서로 좋아하여 사귐.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1653591" y="4453951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1.연예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8536088" y="4392998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2.연애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BEED44A-6FD5-48CD-AF55-0D460071D934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-168975" y="247385"/>
            <a:ext cx="18843854" cy="10038635"/>
          </a:xfrm>
          <a:custGeom>
            <a:avLst/>
            <a:gdLst/>
            <a:ahLst/>
            <a:cxnLst/>
            <a:rect l="l" t="t" r="r" b="b"/>
            <a:pathLst>
              <a:path w="18843854" h="10038635">
                <a:moveTo>
                  <a:pt x="0" y="0"/>
                </a:moveTo>
                <a:lnTo>
                  <a:pt x="18843854" y="0"/>
                </a:lnTo>
                <a:lnTo>
                  <a:pt x="18843854" y="10038635"/>
                </a:lnTo>
                <a:lnTo>
                  <a:pt x="0" y="10038635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615103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5375155" y="6666804"/>
            <a:ext cx="2406965" cy="2831724"/>
          </a:xfrm>
          <a:custGeom>
            <a:avLst/>
            <a:gdLst/>
            <a:ahLst/>
            <a:cxnLst/>
            <a:rect l="l" t="t" r="r" b="b"/>
            <a:pathLst>
              <a:path w="2406965" h="2831724">
                <a:moveTo>
                  <a:pt x="0" y="0"/>
                </a:moveTo>
                <a:lnTo>
                  <a:pt x="2406965" y="0"/>
                </a:lnTo>
                <a:lnTo>
                  <a:pt x="2406965" y="2831724"/>
                </a:lnTo>
                <a:lnTo>
                  <a:pt x="0" y="2831724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9144000" y="5980636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33599" y="632924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01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028700" y="1947080"/>
            <a:ext cx="16962898" cy="161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1"/>
              </a:lnSpc>
            </a:pPr>
            <a:r>
              <a:rPr lang="en-US" sz="9337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서로 좋아하여 사귐.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453044" y="5534738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1.연예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9510149" y="541794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2.연애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000770" y="4724934"/>
            <a:ext cx="9287230" cy="959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戀愛(그리워할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련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사랑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애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71778" y="4724934"/>
            <a:ext cx="9287230" cy="959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演藝(펼칠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연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재주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DA28FC0-D5BC-4C34-B7BB-CF906C091937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5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77955" y="247385"/>
            <a:ext cx="17613643" cy="9383268"/>
          </a:xfrm>
          <a:custGeom>
            <a:avLst/>
            <a:gdLst/>
            <a:ahLst/>
            <a:cxnLst/>
            <a:rect l="l" t="t" r="r" b="b"/>
            <a:pathLst>
              <a:path w="17613643" h="9383268">
                <a:moveTo>
                  <a:pt x="0" y="0"/>
                </a:moveTo>
                <a:lnTo>
                  <a:pt x="17613643" y="0"/>
                </a:lnTo>
                <a:lnTo>
                  <a:pt x="17613643" y="9383268"/>
                </a:lnTo>
                <a:lnTo>
                  <a:pt x="0" y="938326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02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028700" y="1947080"/>
            <a:ext cx="16962898" cy="161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1"/>
              </a:lnSpc>
            </a:pPr>
            <a:r>
              <a:rPr lang="en-US" sz="9337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금일</a:t>
            </a:r>
            <a:r>
              <a:rPr lang="en-US" sz="9337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까지 과제 제출하세요.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839644" y="492683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1.오늘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799053" y="492683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2.금요일</a:t>
            </a:r>
          </a:p>
        </p:txBody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8070912" y="6817394"/>
            <a:ext cx="2109840" cy="2530543"/>
          </a:xfrm>
          <a:custGeom>
            <a:avLst/>
            <a:gdLst/>
            <a:ahLst/>
            <a:cxnLst/>
            <a:rect l="l" t="t" r="r" b="b"/>
            <a:pathLst>
              <a:path w="2109840" h="2530543">
                <a:moveTo>
                  <a:pt x="0" y="0"/>
                </a:moveTo>
                <a:lnTo>
                  <a:pt x="2109840" y="0"/>
                </a:lnTo>
                <a:lnTo>
                  <a:pt x="2109840" y="2530543"/>
                </a:lnTo>
                <a:lnTo>
                  <a:pt x="0" y="2530543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B93F37E-1F2F-472C-977B-24428F308C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77955" y="247385"/>
            <a:ext cx="17613643" cy="9383268"/>
          </a:xfrm>
          <a:custGeom>
            <a:avLst/>
            <a:gdLst/>
            <a:ahLst/>
            <a:cxnLst/>
            <a:rect l="l" t="t" r="r" b="b"/>
            <a:pathLst>
              <a:path w="17613643" h="9383268">
                <a:moveTo>
                  <a:pt x="0" y="0"/>
                </a:moveTo>
                <a:lnTo>
                  <a:pt x="17613643" y="0"/>
                </a:lnTo>
                <a:lnTo>
                  <a:pt x="17613643" y="9383268"/>
                </a:lnTo>
                <a:lnTo>
                  <a:pt x="0" y="938326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02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2114545"/>
            <a:ext cx="16962898" cy="161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71"/>
              </a:lnSpc>
            </a:pPr>
            <a:r>
              <a:rPr lang="en-US" sz="9337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금일</a:t>
            </a:r>
            <a:r>
              <a:rPr lang="en-US" sz="9337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까지 과제 제출하세요.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913102" y="492683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1.오늘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9144000" y="492683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2.금요일</a:t>
            </a: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913102" y="5193537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735673" y="3610388"/>
            <a:ext cx="9287230" cy="959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今日(이제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날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일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830988" y="7033316"/>
            <a:ext cx="4215453" cy="959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金(쇠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9C35DC2-431B-489E-A650-4E1EB88E808A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2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37179" y="247385"/>
            <a:ext cx="17613643" cy="9383268"/>
          </a:xfrm>
          <a:custGeom>
            <a:avLst/>
            <a:gdLst/>
            <a:ahLst/>
            <a:cxnLst/>
            <a:rect l="l" t="t" r="r" b="b"/>
            <a:pathLst>
              <a:path w="17613643" h="9383268">
                <a:moveTo>
                  <a:pt x="0" y="0"/>
                </a:moveTo>
                <a:lnTo>
                  <a:pt x="17613642" y="0"/>
                </a:lnTo>
                <a:lnTo>
                  <a:pt x="17613642" y="9383268"/>
                </a:lnTo>
                <a:lnTo>
                  <a:pt x="0" y="938326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839644" y="526061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1.역류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8822977" y="5260617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2.역도</a:t>
            </a:r>
          </a:p>
        </p:txBody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8535315" y="6842057"/>
            <a:ext cx="2109840" cy="2530543"/>
          </a:xfrm>
          <a:custGeom>
            <a:avLst/>
            <a:gdLst/>
            <a:ahLst/>
            <a:cxnLst/>
            <a:rect l="l" t="t" r="r" b="b"/>
            <a:pathLst>
              <a:path w="2109840" h="2530543">
                <a:moveTo>
                  <a:pt x="0" y="0"/>
                </a:moveTo>
                <a:lnTo>
                  <a:pt x="2109841" y="0"/>
                </a:lnTo>
                <a:lnTo>
                  <a:pt x="2109841" y="2530543"/>
                </a:lnTo>
                <a:lnTo>
                  <a:pt x="0" y="2530543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>
            <p:custDataLst>
              <p:tags r:id="rId14"/>
            </p:custDataLst>
          </p:nvPr>
        </p:nvSpPr>
        <p:spPr>
          <a:xfrm>
            <a:off x="1028700" y="2235821"/>
            <a:ext cx="1875952" cy="1972091"/>
          </a:xfrm>
          <a:custGeom>
            <a:avLst/>
            <a:gdLst/>
            <a:ahLst/>
            <a:cxnLst/>
            <a:rect l="l" t="t" r="r" b="b"/>
            <a:pathLst>
              <a:path w="1875952" h="1972091">
                <a:moveTo>
                  <a:pt x="0" y="0"/>
                </a:moveTo>
                <a:lnTo>
                  <a:pt x="1875952" y="0"/>
                </a:lnTo>
                <a:lnTo>
                  <a:pt x="1875952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03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77584" y="2272238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</a:t>
            </a:r>
            <a:r>
              <a:rPr lang="en-US" sz="9856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성 식도염, 하수구</a:t>
            </a: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 00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5B61A9E-576B-4A6E-A900-A877DD68314D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37179" y="247385"/>
            <a:ext cx="17613643" cy="9383268"/>
          </a:xfrm>
          <a:custGeom>
            <a:avLst/>
            <a:gdLst/>
            <a:ahLst/>
            <a:cxnLst/>
            <a:rect l="l" t="t" r="r" b="b"/>
            <a:pathLst>
              <a:path w="17613643" h="9383268">
                <a:moveTo>
                  <a:pt x="0" y="0"/>
                </a:moveTo>
                <a:lnTo>
                  <a:pt x="17613642" y="0"/>
                </a:lnTo>
                <a:lnTo>
                  <a:pt x="17613642" y="9383268"/>
                </a:lnTo>
                <a:lnTo>
                  <a:pt x="0" y="9383268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767874" y="5161198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2"/>
              </a:lnSpc>
            </a:pPr>
            <a:r>
              <a:rPr lang="en-US" sz="13230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1.역류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8775130" y="5161198"/>
            <a:ext cx="7531186" cy="2273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522"/>
              </a:lnSpc>
              <a:spcBef>
                <a:spcPct val="0"/>
              </a:spcBef>
            </a:pPr>
            <a:r>
              <a:rPr lang="en-US" sz="13230" u="none" strike="noStrike" spc="-33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2.역도</a:t>
            </a:r>
          </a:p>
        </p:txBody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1028700" y="2235821"/>
            <a:ext cx="1875952" cy="1972091"/>
          </a:xfrm>
          <a:custGeom>
            <a:avLst/>
            <a:gdLst/>
            <a:ahLst/>
            <a:cxnLst/>
            <a:rect l="l" t="t" r="r" b="b"/>
            <a:pathLst>
              <a:path w="1875952" h="1972091">
                <a:moveTo>
                  <a:pt x="0" y="0"/>
                </a:moveTo>
                <a:lnTo>
                  <a:pt x="1875952" y="0"/>
                </a:lnTo>
                <a:lnTo>
                  <a:pt x="1875952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03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77584" y="2272238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</a:t>
            </a:r>
            <a:r>
              <a:rPr lang="en-US" sz="9856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성 식도염, 하수구</a:t>
            </a: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 00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2099311" y="4417462"/>
            <a:ext cx="6536334" cy="955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逆流(거스를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역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흐를 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류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1532317" y="5459122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B2F6874-B482-4E01-9594-81AAA67F49C3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289242" y="5541893"/>
            <a:ext cx="8025151" cy="2144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501"/>
              </a:lnSpc>
            </a:pPr>
            <a:r>
              <a:rPr lang="en-US" sz="12500" spc="-31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1.횡단보도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8960000" y="5486584"/>
            <a:ext cx="8477970" cy="217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7751"/>
              </a:lnSpc>
              <a:spcBef>
                <a:spcPct val="0"/>
              </a:spcBef>
            </a:pPr>
            <a:r>
              <a:rPr lang="en-US" sz="12679" u="none" strike="noStrike" spc="-316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2.행단보도</a:t>
            </a:r>
          </a:p>
        </p:txBody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3610936" y="880012"/>
            <a:ext cx="2842193" cy="2675214"/>
          </a:xfrm>
          <a:custGeom>
            <a:avLst/>
            <a:gdLst/>
            <a:ahLst/>
            <a:cxnLst/>
            <a:rect l="l" t="t" r="r" b="b"/>
            <a:pathLst>
              <a:path w="2842193" h="2675214">
                <a:moveTo>
                  <a:pt x="0" y="0"/>
                </a:moveTo>
                <a:lnTo>
                  <a:pt x="2842193" y="0"/>
                </a:lnTo>
                <a:lnTo>
                  <a:pt x="2842193" y="2675214"/>
                </a:lnTo>
                <a:lnTo>
                  <a:pt x="0" y="2675214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04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77584" y="3213190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0000</a:t>
            </a:r>
            <a:r>
              <a:rPr lang="en-US" sz="9856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를 건너는 저 사람!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33E2B6B-F22B-4BCE-9265-E3AF3610710F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289242" y="5541893"/>
            <a:ext cx="8025151" cy="2144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501"/>
              </a:lnSpc>
            </a:pPr>
            <a:r>
              <a:rPr lang="en-US" sz="12500" spc="-31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1.횡단보도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8960000" y="5486584"/>
            <a:ext cx="8477970" cy="217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7751"/>
              </a:lnSpc>
              <a:spcBef>
                <a:spcPct val="0"/>
              </a:spcBef>
            </a:pPr>
            <a:r>
              <a:rPr lang="en-US" sz="12679" u="none" strike="noStrike" spc="-316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2.행단보도</a:t>
            </a:r>
          </a:p>
        </p:txBody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3610936" y="880012"/>
            <a:ext cx="1994585" cy="1877403"/>
          </a:xfrm>
          <a:custGeom>
            <a:avLst/>
            <a:gdLst/>
            <a:ahLst/>
            <a:cxnLst/>
            <a:rect l="l" t="t" r="r" b="b"/>
            <a:pathLst>
              <a:path w="1994585" h="1877403">
                <a:moveTo>
                  <a:pt x="0" y="0"/>
                </a:moveTo>
                <a:lnTo>
                  <a:pt x="1994586" y="0"/>
                </a:lnTo>
                <a:lnTo>
                  <a:pt x="1994586" y="1877403"/>
                </a:lnTo>
                <a:lnTo>
                  <a:pt x="0" y="1877403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04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77584" y="2605597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0000</a:t>
            </a:r>
            <a:r>
              <a:rPr lang="en-US" sz="9856">
                <a:solidFill>
                  <a:srgbClr val="0B237D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를 건너는 저 사람!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98849" y="7330801"/>
            <a:ext cx="8233088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橫斷步道</a:t>
            </a:r>
          </a:p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(가로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횡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끊을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단, 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걸음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보, 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도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726976" y="4457332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6"/>
                </a:lnTo>
                <a:lnTo>
                  <a:pt x="0" y="1372336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EFAE9EE-4BC4-4A62-9CD1-5643C11BB8F2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4222071" y="4550580"/>
            <a:ext cx="8057224" cy="207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45"/>
              </a:lnSpc>
            </a:pPr>
            <a:r>
              <a:rPr lang="en-US" sz="12104" spc="-30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1.이빈후과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4222071" y="6678245"/>
            <a:ext cx="9284536" cy="2031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547"/>
              </a:lnSpc>
              <a:spcBef>
                <a:spcPct val="0"/>
              </a:spcBef>
            </a:pPr>
            <a:r>
              <a:rPr lang="en-US" sz="11819" u="none" strike="noStrike" spc="-295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2.이비인후과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05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402859" y="2232759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귀, 코, 목이 아플 때 가는 곳?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D6787DE-A1A9-43C3-9854-41FC97405729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2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0" y="322094"/>
            <a:ext cx="18784321" cy="10006920"/>
          </a:xfrm>
          <a:custGeom>
            <a:avLst/>
            <a:gdLst/>
            <a:ahLst/>
            <a:cxnLst/>
            <a:rect l="l" t="t" r="r" b="b"/>
            <a:pathLst>
              <a:path w="18784321" h="10006920">
                <a:moveTo>
                  <a:pt x="0" y="0"/>
                </a:moveTo>
                <a:lnTo>
                  <a:pt x="18784321" y="0"/>
                </a:lnTo>
                <a:lnTo>
                  <a:pt x="18784321" y="10006920"/>
                </a:lnTo>
                <a:lnTo>
                  <a:pt x="0" y="1000692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4222071" y="4017717"/>
            <a:ext cx="8057224" cy="207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45"/>
              </a:lnSpc>
            </a:pPr>
            <a:r>
              <a:rPr lang="en-US" sz="12104" spc="-30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1.이빈후과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4222071" y="5952713"/>
            <a:ext cx="9284536" cy="2031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547"/>
              </a:lnSpc>
              <a:spcBef>
                <a:spcPct val="0"/>
              </a:spcBef>
            </a:pPr>
            <a:r>
              <a:rPr lang="en-US" sz="11819" u="none" strike="noStrike" spc="-295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2.이비인후과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05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402859" y="2232759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귀, 코, 목이 아플 때 가는 곳?</a:t>
            </a: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2656890" y="6190838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4222071" y="7701971"/>
            <a:ext cx="10627360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耳鼻咽喉科</a:t>
            </a:r>
            <a:endParaRPr lang="en-US" sz="5489" dirty="0"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  <a:p>
            <a:pPr algn="ctr">
              <a:lnSpc>
                <a:spcPts val="7684"/>
              </a:lnSpc>
            </a:pPr>
            <a:r>
              <a:rPr lang="en-US" sz="5489" dirty="0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</a:t>
            </a:r>
            <a:r>
              <a:rPr 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귀</a:t>
            </a:r>
            <a:r>
              <a:rPr lang="en-US" sz="5489" dirty="0" err="1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이</a:t>
            </a:r>
            <a:r>
              <a:rPr 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,코</a:t>
            </a:r>
            <a:r>
              <a:rPr lang="en-US" sz="5489" dirty="0" err="1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비,</a:t>
            </a:r>
            <a:r>
              <a:rPr 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목구멍</a:t>
            </a:r>
            <a:r>
              <a:rPr lang="en-US" sz="5489" dirty="0" err="1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인,</a:t>
            </a:r>
            <a:r>
              <a:rPr 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목구멍</a:t>
            </a:r>
            <a:r>
              <a:rPr lang="en-US" sz="5489" dirty="0" err="1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후</a:t>
            </a:r>
            <a:r>
              <a:rPr lang="en-US" sz="5489" dirty="0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</a:t>
            </a:r>
            <a:r>
              <a:rPr lang="ko-KR" altLang="en-US" sz="5489" dirty="0" err="1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분류</a:t>
            </a:r>
            <a:r>
              <a:rPr lang="ko-KR" altLang="en-US" sz="5489" dirty="0" err="1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과</a:t>
            </a:r>
            <a:r>
              <a:rPr lang="en-US" sz="5489" dirty="0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FD98AED-56F0-40C0-97DD-187BF8BC0CC3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641232" y="1113602"/>
            <a:ext cx="1505291" cy="1319182"/>
          </a:xfrm>
          <a:custGeom>
            <a:avLst/>
            <a:gdLst/>
            <a:ahLst/>
            <a:cxnLst/>
            <a:rect l="l" t="t" r="r" b="b"/>
            <a:pathLst>
              <a:path w="1505291" h="1319182">
                <a:moveTo>
                  <a:pt x="0" y="0"/>
                </a:moveTo>
                <a:lnTo>
                  <a:pt x="1505290" y="0"/>
                </a:lnTo>
                <a:lnTo>
                  <a:pt x="1505290" y="1319182"/>
                </a:lnTo>
                <a:lnTo>
                  <a:pt x="0" y="131918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3059482" y="4971130"/>
            <a:ext cx="12169035" cy="207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45"/>
              </a:lnSpc>
            </a:pPr>
            <a:r>
              <a:rPr lang="en-US" sz="12104" spc="-30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오래 견디는 힘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2736516" y="7064579"/>
            <a:ext cx="9451877" cy="2031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547"/>
              </a:lnSpc>
              <a:spcBef>
                <a:spcPct val="0"/>
              </a:spcBef>
            </a:pPr>
            <a:r>
              <a:rPr lang="en-US" sz="11819" u="none" strike="noStrike" spc="-295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지구의 힘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06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402859" y="2232759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마라톤으로 기르는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지구력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DD63807-7A70-4DDA-B5E9-6A8F3CD610E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624666" y="880012"/>
            <a:ext cx="1505291" cy="1319182"/>
          </a:xfrm>
          <a:custGeom>
            <a:avLst/>
            <a:gdLst/>
            <a:ahLst/>
            <a:cxnLst/>
            <a:rect l="l" t="t" r="r" b="b"/>
            <a:pathLst>
              <a:path w="1505291" h="1319182">
                <a:moveTo>
                  <a:pt x="0" y="0"/>
                </a:moveTo>
                <a:lnTo>
                  <a:pt x="1505291" y="0"/>
                </a:lnTo>
                <a:lnTo>
                  <a:pt x="1505291" y="1319182"/>
                </a:lnTo>
                <a:lnTo>
                  <a:pt x="0" y="131918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3093791" y="5486046"/>
            <a:ext cx="12169035" cy="207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45"/>
              </a:lnSpc>
            </a:pPr>
            <a:r>
              <a:rPr lang="en-US" sz="12104" spc="-30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오래 견디는 힘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2719951" y="7322319"/>
            <a:ext cx="9451877" cy="2031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547"/>
              </a:lnSpc>
              <a:spcBef>
                <a:spcPct val="0"/>
              </a:spcBef>
            </a:pPr>
            <a:r>
              <a:rPr lang="en-US" sz="11819" u="none" strike="noStrike" spc="-295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지구의 힘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06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402859" y="201503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마라톤으로 기르는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지구력</a:t>
            </a:r>
          </a:p>
        </p:txBody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1837413" y="5844496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356227" y="3431401"/>
            <a:ext cx="10627360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持久力</a:t>
            </a:r>
          </a:p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(가질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,오랠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구,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힘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력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E2B3FBF-7D5F-4917-B5B9-7C076D822A6A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57471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270190" y="1060737"/>
            <a:ext cx="2871355" cy="2494489"/>
          </a:xfrm>
          <a:custGeom>
            <a:avLst/>
            <a:gdLst/>
            <a:ahLst/>
            <a:cxnLst/>
            <a:rect l="l" t="t" r="r" b="b"/>
            <a:pathLst>
              <a:path w="2871355" h="2494489">
                <a:moveTo>
                  <a:pt x="0" y="0"/>
                </a:moveTo>
                <a:lnTo>
                  <a:pt x="2871355" y="0"/>
                </a:lnTo>
                <a:lnTo>
                  <a:pt x="2871355" y="2494489"/>
                </a:lnTo>
                <a:lnTo>
                  <a:pt x="0" y="2494489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4800600" y="3831451"/>
            <a:ext cx="8410231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사내진미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07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227384" y="1855993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와! 0000다!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251770" y="5486689"/>
            <a:ext cx="8410231" cy="1735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산에진미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5251770" y="7145862"/>
            <a:ext cx="8410231" cy="1735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산해진미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8AB2AB7-8FA7-4D88-9B74-3C334B3F9C9E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79" y="747298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1"/>
                </a:lnTo>
                <a:lnTo>
                  <a:pt x="0" y="9642811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270190" y="1060737"/>
            <a:ext cx="2871355" cy="2494489"/>
          </a:xfrm>
          <a:custGeom>
            <a:avLst/>
            <a:gdLst/>
            <a:ahLst/>
            <a:cxnLst/>
            <a:rect l="l" t="t" r="r" b="b"/>
            <a:pathLst>
              <a:path w="2871355" h="2494489">
                <a:moveTo>
                  <a:pt x="0" y="0"/>
                </a:moveTo>
                <a:lnTo>
                  <a:pt x="2871355" y="0"/>
                </a:lnTo>
                <a:lnTo>
                  <a:pt x="2871355" y="2494489"/>
                </a:lnTo>
                <a:lnTo>
                  <a:pt x="0" y="2494489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4800600" y="3831451"/>
            <a:ext cx="8410231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사내진미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07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227384" y="1855993"/>
            <a:ext cx="17906737" cy="1699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와! 0000다!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251770" y="5486689"/>
            <a:ext cx="8410231" cy="1735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산에진미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251770" y="7145862"/>
            <a:ext cx="8410231" cy="1735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 산해진미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4565602" y="7396498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8921796" y="7743171"/>
            <a:ext cx="10627360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山海珍味</a:t>
            </a:r>
          </a:p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산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,바다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해,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보배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진,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맛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미)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3026835-AEB7-48C2-AA16-6E3C80F4CD34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229605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3034812" y="5088637"/>
            <a:ext cx="1045032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자리가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없음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07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36867" y="2486226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보건선생님은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부재중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3962400" y="6993967"/>
            <a:ext cx="941427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자리에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없음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E920207-2D43-4B8C-BD3C-DD49375520F0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2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467256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2590800" y="5327292"/>
            <a:ext cx="1045032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자리가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없음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07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36867" y="186248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보건선생님은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부재중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3552838" y="6993967"/>
            <a:ext cx="941427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자리에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없음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2407624" y="7274645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171461" y="3361163"/>
            <a:ext cx="10627360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不在中</a:t>
            </a:r>
          </a:p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(아닐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,있을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재,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가운데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중)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01433A9-281C-4F9E-9D2F-F1C7292094C5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229605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552838" y="1314450"/>
            <a:ext cx="2037178" cy="1826052"/>
          </a:xfrm>
          <a:custGeom>
            <a:avLst/>
            <a:gdLst/>
            <a:ahLst/>
            <a:cxnLst/>
            <a:rect l="l" t="t" r="r" b="b"/>
            <a:pathLst>
              <a:path w="2037178" h="1826052">
                <a:moveTo>
                  <a:pt x="0" y="0"/>
                </a:moveTo>
                <a:lnTo>
                  <a:pt x="2037177" y="0"/>
                </a:lnTo>
                <a:lnTo>
                  <a:pt x="2037177" y="1826052"/>
                </a:lnTo>
                <a:lnTo>
                  <a:pt x="0" y="182605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3034812" y="4588680"/>
            <a:ext cx="1045032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늙지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않음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08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646392" y="157134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불로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소득?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4092545" y="6492488"/>
            <a:ext cx="10537855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일하지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않음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2C95A43-3DF0-488E-9D38-E906EE3E0488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229605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552838" y="1314450"/>
            <a:ext cx="2037178" cy="1826052"/>
          </a:xfrm>
          <a:custGeom>
            <a:avLst/>
            <a:gdLst/>
            <a:ahLst/>
            <a:cxnLst/>
            <a:rect l="l" t="t" r="r" b="b"/>
            <a:pathLst>
              <a:path w="2037178" h="1826052">
                <a:moveTo>
                  <a:pt x="0" y="0"/>
                </a:moveTo>
                <a:lnTo>
                  <a:pt x="2037177" y="0"/>
                </a:lnTo>
                <a:lnTo>
                  <a:pt x="2037177" y="1826052"/>
                </a:lnTo>
                <a:lnTo>
                  <a:pt x="0" y="182605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3181318" y="5327292"/>
            <a:ext cx="10450329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85000" lvl="1" indent="-1092500" algn="ctr">
              <a:lnSpc>
                <a:spcPts val="14168"/>
              </a:lnSpc>
              <a:buAutoNum type="arabicPeriod"/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늙지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않음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08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646392" y="157134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불로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소득?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4174146" y="6874518"/>
            <a:ext cx="10537855" cy="1821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일하지</a:t>
            </a:r>
            <a:r>
              <a:rPr lang="en-US" sz="10120" spc="-253" dirty="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</a:t>
            </a:r>
            <a:r>
              <a:rPr lang="en-US" sz="10120" spc="-253" dirty="0" err="1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않음</a:t>
            </a:r>
            <a:endParaRPr lang="en-US" sz="10120" spc="-253" dirty="0">
              <a:solidFill>
                <a:srgbClr val="0B237D"/>
              </a:solidFill>
              <a:latin typeface="210 네버랜드 Bold"/>
              <a:ea typeface="210 네버랜드 Bold"/>
              <a:cs typeface="210 네버랜드 Bold"/>
              <a:sym typeface="210 네버랜드 Bold"/>
            </a:endParaRPr>
          </a:p>
        </p:txBody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3429000" y="7155196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4276556" y="3016677"/>
            <a:ext cx="10627360" cy="19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不勞所得</a:t>
            </a:r>
          </a:p>
          <a:p>
            <a:pPr algn="ctr">
              <a:lnSpc>
                <a:spcPts val="7684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(아닐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,일할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로,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바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소</a:t>
            </a:r>
            <a:r>
              <a:rPr lang="en-US" sz="5489">
                <a:solidFill>
                  <a:srgbClr val="100F0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,얻을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득)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CFB34B3-0F55-4A26-BF14-A4BD432511DF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913102" y="2538298"/>
            <a:ext cx="6621210" cy="3244393"/>
          </a:xfrm>
          <a:custGeom>
            <a:avLst/>
            <a:gdLst/>
            <a:ahLst/>
            <a:cxnLst/>
            <a:rect l="l" t="t" r="r" b="b"/>
            <a:pathLst>
              <a:path w="6621210" h="3244393">
                <a:moveTo>
                  <a:pt x="0" y="0"/>
                </a:moveTo>
                <a:lnTo>
                  <a:pt x="6621210" y="0"/>
                </a:lnTo>
                <a:lnTo>
                  <a:pt x="6621210" y="3244393"/>
                </a:lnTo>
                <a:lnTo>
                  <a:pt x="0" y="3244393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6190389" y="4506225"/>
            <a:ext cx="10450329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이이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08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3552838" y="193755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00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를 제기합니다.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8107248" y="966618"/>
            <a:ext cx="2073505" cy="609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9"/>
              </a:lnSpc>
            </a:pPr>
            <a:r>
              <a:rPr lang="en-US" sz="3449">
                <a:solidFill>
                  <a:srgbClr val="0B237D"/>
                </a:solidFill>
                <a:latin typeface="210 8비트"/>
                <a:ea typeface="210 8비트"/>
                <a:cs typeface="210 8비트"/>
                <a:sym typeface="210 8비트"/>
              </a:rPr>
              <a:t>QUIZ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6708414" y="6601841"/>
            <a:ext cx="9414279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이의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66D1891-F576-4895-92E4-CAAD575B26C8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0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913102" y="2538298"/>
            <a:ext cx="6621210" cy="3244393"/>
          </a:xfrm>
          <a:custGeom>
            <a:avLst/>
            <a:gdLst/>
            <a:ahLst/>
            <a:cxnLst/>
            <a:rect l="l" t="t" r="r" b="b"/>
            <a:pathLst>
              <a:path w="6621210" h="3244393">
                <a:moveTo>
                  <a:pt x="0" y="0"/>
                </a:moveTo>
                <a:lnTo>
                  <a:pt x="6621210" y="0"/>
                </a:lnTo>
                <a:lnTo>
                  <a:pt x="6621210" y="3244393"/>
                </a:lnTo>
                <a:lnTo>
                  <a:pt x="0" y="3244393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6190389" y="4506225"/>
            <a:ext cx="10450329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이이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08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3552838" y="1937555"/>
            <a:ext cx="17906737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00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를 제기합니다.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6708414" y="6039866"/>
            <a:ext cx="9414279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이의</a:t>
            </a:r>
          </a:p>
        </p:txBody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7771665" y="6239891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6"/>
                </a:lnTo>
                <a:lnTo>
                  <a:pt x="0" y="137233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7059512" y="7607026"/>
            <a:ext cx="10627360" cy="15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異議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(다를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이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,의논할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의)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EB022BE-DB1D-4D85-9833-A8327216482D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3199843" y="2930949"/>
            <a:ext cx="2969921" cy="3101745"/>
          </a:xfrm>
          <a:custGeom>
            <a:avLst/>
            <a:gdLst/>
            <a:ahLst/>
            <a:cxnLst/>
            <a:rect l="l" t="t" r="r" b="b"/>
            <a:pathLst>
              <a:path w="2969921" h="3101745">
                <a:moveTo>
                  <a:pt x="0" y="0"/>
                </a:moveTo>
                <a:lnTo>
                  <a:pt x="2969921" y="0"/>
                </a:lnTo>
                <a:lnTo>
                  <a:pt x="2969921" y="3101746"/>
                </a:lnTo>
                <a:lnTo>
                  <a:pt x="0" y="3101746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343058" y="2757415"/>
            <a:ext cx="3065703" cy="3464071"/>
          </a:xfrm>
          <a:custGeom>
            <a:avLst/>
            <a:gdLst/>
            <a:ahLst/>
            <a:cxnLst/>
            <a:rect l="l" t="t" r="r" b="b"/>
            <a:pathLst>
              <a:path w="3065703" h="3464071">
                <a:moveTo>
                  <a:pt x="0" y="0"/>
                </a:moveTo>
                <a:lnTo>
                  <a:pt x="3065703" y="0"/>
                </a:lnTo>
                <a:lnTo>
                  <a:pt x="3065703" y="3464071"/>
                </a:lnTo>
                <a:lnTo>
                  <a:pt x="0" y="3464071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5412324" y="880012"/>
            <a:ext cx="3880278" cy="3143025"/>
          </a:xfrm>
          <a:custGeom>
            <a:avLst/>
            <a:gdLst/>
            <a:ahLst/>
            <a:cxnLst/>
            <a:rect l="l" t="t" r="r" b="b"/>
            <a:pathLst>
              <a:path w="3880278" h="3143025">
                <a:moveTo>
                  <a:pt x="0" y="0"/>
                </a:moveTo>
                <a:lnTo>
                  <a:pt x="3880278" y="0"/>
                </a:lnTo>
                <a:lnTo>
                  <a:pt x="3880278" y="3143025"/>
                </a:lnTo>
                <a:lnTo>
                  <a:pt x="0" y="3143025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87159" y="6993967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얼굴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09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724228" y="1238208"/>
            <a:ext cx="3419772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안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녕? 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6095931" y="6993967"/>
            <a:ext cx="3907241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눈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10307108" y="1238208"/>
            <a:ext cx="4377696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미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안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..</a:t>
            </a:r>
          </a:p>
        </p:txBody>
      </p:sp>
      <p:sp>
        <p:nvSpPr>
          <p:cNvPr id="20" name="Freeform 20"/>
          <p:cNvSpPr/>
          <p:nvPr>
            <p:custDataLst>
              <p:tags r:id="rId19"/>
            </p:custDataLst>
          </p:nvPr>
        </p:nvSpPr>
        <p:spPr>
          <a:xfrm flipH="1">
            <a:off x="10307108" y="1028700"/>
            <a:ext cx="3880278" cy="3143025"/>
          </a:xfrm>
          <a:custGeom>
            <a:avLst/>
            <a:gdLst/>
            <a:ahLst/>
            <a:cxnLst/>
            <a:rect l="l" t="t" r="r" b="b"/>
            <a:pathLst>
              <a:path w="3880278" h="3143025">
                <a:moveTo>
                  <a:pt x="3880278" y="0"/>
                </a:moveTo>
                <a:lnTo>
                  <a:pt x="0" y="0"/>
                </a:lnTo>
                <a:lnTo>
                  <a:pt x="0" y="3143025"/>
                </a:lnTo>
                <a:lnTo>
                  <a:pt x="3880278" y="3143025"/>
                </a:lnTo>
                <a:lnTo>
                  <a:pt x="3880278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>
            <p:custDataLst>
              <p:tags r:id="rId20"/>
            </p:custDataLst>
          </p:nvPr>
        </p:nvSpPr>
        <p:spPr>
          <a:xfrm>
            <a:off x="10307108" y="6993967"/>
            <a:ext cx="695219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 편안하다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A53B321-3953-495D-897E-9A74589A20A9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3199843" y="2930949"/>
            <a:ext cx="2969921" cy="3101745"/>
          </a:xfrm>
          <a:custGeom>
            <a:avLst/>
            <a:gdLst/>
            <a:ahLst/>
            <a:cxnLst/>
            <a:rect l="l" t="t" r="r" b="b"/>
            <a:pathLst>
              <a:path w="2969921" h="3101745">
                <a:moveTo>
                  <a:pt x="0" y="0"/>
                </a:moveTo>
                <a:lnTo>
                  <a:pt x="2969921" y="0"/>
                </a:lnTo>
                <a:lnTo>
                  <a:pt x="2969921" y="3101746"/>
                </a:lnTo>
                <a:lnTo>
                  <a:pt x="0" y="3101746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343058" y="2757415"/>
            <a:ext cx="3065703" cy="3464071"/>
          </a:xfrm>
          <a:custGeom>
            <a:avLst/>
            <a:gdLst/>
            <a:ahLst/>
            <a:cxnLst/>
            <a:rect l="l" t="t" r="r" b="b"/>
            <a:pathLst>
              <a:path w="3065703" h="3464071">
                <a:moveTo>
                  <a:pt x="0" y="0"/>
                </a:moveTo>
                <a:lnTo>
                  <a:pt x="3065703" y="0"/>
                </a:lnTo>
                <a:lnTo>
                  <a:pt x="3065703" y="3464071"/>
                </a:lnTo>
                <a:lnTo>
                  <a:pt x="0" y="3464071"/>
                </a:lnTo>
                <a:lnTo>
                  <a:pt x="0" y="0"/>
                </a:lnTo>
                <a:close/>
              </a:path>
            </a:pathLst>
          </a:custGeom>
          <a:blipFill>
            <a:blip r:embed="rId38"/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5412324" y="880012"/>
            <a:ext cx="3880278" cy="3143025"/>
          </a:xfrm>
          <a:custGeom>
            <a:avLst/>
            <a:gdLst/>
            <a:ahLst/>
            <a:cxnLst/>
            <a:rect l="l" t="t" r="r" b="b"/>
            <a:pathLst>
              <a:path w="3880278" h="3143025">
                <a:moveTo>
                  <a:pt x="0" y="0"/>
                </a:moveTo>
                <a:lnTo>
                  <a:pt x="3880278" y="0"/>
                </a:lnTo>
                <a:lnTo>
                  <a:pt x="3880278" y="3143025"/>
                </a:lnTo>
                <a:lnTo>
                  <a:pt x="0" y="3143025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87159" y="6993967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얼굴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09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724228" y="1238208"/>
            <a:ext cx="3419772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안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녕? 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6095931" y="6993967"/>
            <a:ext cx="3907241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눈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10307108" y="1238208"/>
            <a:ext cx="4377696" cy="169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미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안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..</a:t>
            </a:r>
          </a:p>
        </p:txBody>
      </p:sp>
      <p:sp>
        <p:nvSpPr>
          <p:cNvPr id="20" name="Freeform 20"/>
          <p:cNvSpPr/>
          <p:nvPr>
            <p:custDataLst>
              <p:tags r:id="rId19"/>
            </p:custDataLst>
          </p:nvPr>
        </p:nvSpPr>
        <p:spPr>
          <a:xfrm flipH="1">
            <a:off x="10307108" y="1028700"/>
            <a:ext cx="3880278" cy="3143025"/>
          </a:xfrm>
          <a:custGeom>
            <a:avLst/>
            <a:gdLst/>
            <a:ahLst/>
            <a:cxnLst/>
            <a:rect l="l" t="t" r="r" b="b"/>
            <a:pathLst>
              <a:path w="3880278" h="3143025">
                <a:moveTo>
                  <a:pt x="3880278" y="0"/>
                </a:moveTo>
                <a:lnTo>
                  <a:pt x="0" y="0"/>
                </a:lnTo>
                <a:lnTo>
                  <a:pt x="0" y="3143025"/>
                </a:lnTo>
                <a:lnTo>
                  <a:pt x="3880278" y="3143025"/>
                </a:lnTo>
                <a:lnTo>
                  <a:pt x="3880278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>
            <p:custDataLst>
              <p:tags r:id="rId20"/>
            </p:custDataLst>
          </p:nvPr>
        </p:nvSpPr>
        <p:spPr>
          <a:xfrm>
            <a:off x="10307108" y="6993967"/>
            <a:ext cx="695219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 편안하다</a:t>
            </a:r>
          </a:p>
        </p:txBody>
      </p:sp>
      <p:sp>
        <p:nvSpPr>
          <p:cNvPr id="22" name="Freeform 22"/>
          <p:cNvSpPr/>
          <p:nvPr>
            <p:custDataLst>
              <p:tags r:id="rId21"/>
            </p:custDataLst>
          </p:nvPr>
        </p:nvSpPr>
        <p:spPr>
          <a:xfrm>
            <a:off x="10307108" y="5821657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41">
              <a:extLst>
                <a:ext uri="{96DAC541-7B7A-43D3-8B79-37D633B846F1}">
                  <asvg:svgBlip xmlns:asvg="http://schemas.microsoft.com/office/drawing/2016/SVG/main" r:embed="rId42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>
            <p:custDataLst>
              <p:tags r:id="rId22"/>
            </p:custDataLst>
          </p:nvPr>
        </p:nvSpPr>
        <p:spPr>
          <a:xfrm>
            <a:off x="6248331" y="3520101"/>
            <a:ext cx="3351430" cy="2226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安寧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(편안할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편안할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녕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4" name="TextBox 24"/>
          <p:cNvSpPr txBox="1"/>
          <p:nvPr>
            <p:custDataLst>
              <p:tags r:id="rId23"/>
            </p:custDataLst>
          </p:nvPr>
        </p:nvSpPr>
        <p:spPr>
          <a:xfrm>
            <a:off x="9724087" y="3520101"/>
            <a:ext cx="3351430" cy="2226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未安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(아닐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미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편안할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5BBB798-4BE1-4E6F-B49F-A35A71000417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4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7541805" y="0"/>
            <a:ext cx="8346450" cy="5143500"/>
          </a:xfrm>
          <a:custGeom>
            <a:avLst/>
            <a:gdLst/>
            <a:ahLst/>
            <a:cxnLst/>
            <a:rect l="l" t="t" r="r" b="b"/>
            <a:pathLst>
              <a:path w="8346450" h="5143500">
                <a:moveTo>
                  <a:pt x="0" y="0"/>
                </a:moveTo>
                <a:lnTo>
                  <a:pt x="8346450" y="0"/>
                </a:lnTo>
                <a:lnTo>
                  <a:pt x="834645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2872528" y="1996455"/>
            <a:ext cx="4669277" cy="4114800"/>
          </a:xfrm>
          <a:custGeom>
            <a:avLst/>
            <a:gdLst/>
            <a:ahLst/>
            <a:cxnLst/>
            <a:rect l="l" t="t" r="r" b="b"/>
            <a:pathLst>
              <a:path w="4669277" h="4114800">
                <a:moveTo>
                  <a:pt x="0" y="0"/>
                </a:moveTo>
                <a:lnTo>
                  <a:pt x="4669277" y="0"/>
                </a:lnTo>
                <a:lnTo>
                  <a:pt x="46692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7968" y="6993967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1.후유증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10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7972390" y="319660"/>
            <a:ext cx="7485280" cy="34358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독감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000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 너무 심해.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6347143" y="6993967"/>
            <a:ext cx="5499197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2.휴유증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12141837" y="6993967"/>
            <a:ext cx="566417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3.휴우증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9567439-A18A-4B4F-9B76-2119C43CD5A6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7541805" y="0"/>
            <a:ext cx="8346450" cy="5143500"/>
          </a:xfrm>
          <a:custGeom>
            <a:avLst/>
            <a:gdLst/>
            <a:ahLst/>
            <a:cxnLst/>
            <a:rect l="l" t="t" r="r" b="b"/>
            <a:pathLst>
              <a:path w="8346450" h="5143500">
                <a:moveTo>
                  <a:pt x="0" y="0"/>
                </a:moveTo>
                <a:lnTo>
                  <a:pt x="8346450" y="0"/>
                </a:lnTo>
                <a:lnTo>
                  <a:pt x="834645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2872528" y="1996455"/>
            <a:ext cx="4669277" cy="4114800"/>
          </a:xfrm>
          <a:custGeom>
            <a:avLst/>
            <a:gdLst/>
            <a:ahLst/>
            <a:cxnLst/>
            <a:rect l="l" t="t" r="r" b="b"/>
            <a:pathLst>
              <a:path w="4669277" h="4114800">
                <a:moveTo>
                  <a:pt x="0" y="0"/>
                </a:moveTo>
                <a:lnTo>
                  <a:pt x="4669277" y="0"/>
                </a:lnTo>
                <a:lnTo>
                  <a:pt x="46692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7968" y="6993967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1.후유증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10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7972390" y="319660"/>
            <a:ext cx="7485280" cy="34358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9"/>
              </a:lnSpc>
            </a:pP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독감 </a:t>
            </a:r>
            <a:r>
              <a:rPr lang="en-US" sz="985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000</a:t>
            </a:r>
            <a:r>
              <a:rPr lang="en-US" sz="98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 너무 심해.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6347143" y="6993967"/>
            <a:ext cx="5499197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2.휴유증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12141837" y="6993967"/>
            <a:ext cx="566417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3.휴우증</a:t>
            </a:r>
          </a:p>
        </p:txBody>
      </p:sp>
      <p:sp>
        <p:nvSpPr>
          <p:cNvPr id="19" name="Freeform 19"/>
          <p:cNvSpPr/>
          <p:nvPr>
            <p:custDataLst>
              <p:tags r:id="rId18"/>
            </p:custDataLst>
          </p:nvPr>
        </p:nvSpPr>
        <p:spPr>
          <a:xfrm>
            <a:off x="418662" y="5954178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6" y="0"/>
                </a:lnTo>
                <a:lnTo>
                  <a:pt x="1372336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8627655" y="4244001"/>
            <a:ext cx="6449125" cy="15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後遺症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(뒤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후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,남길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유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,증세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증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553F4B6-C597-4FF1-AA10-5162265B3E01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5827309" y="567497"/>
            <a:ext cx="7315200" cy="3785616"/>
          </a:xfrm>
          <a:custGeom>
            <a:avLst/>
            <a:gdLst/>
            <a:ahLst/>
            <a:cxnLst/>
            <a:rect l="l" t="t" r="r" b="b"/>
            <a:pathLst>
              <a:path w="7315200" h="3785616">
                <a:moveTo>
                  <a:pt x="0" y="0"/>
                </a:moveTo>
                <a:lnTo>
                  <a:pt x="7315200" y="0"/>
                </a:lnTo>
                <a:lnTo>
                  <a:pt x="7315200" y="3785616"/>
                </a:lnTo>
                <a:lnTo>
                  <a:pt x="0" y="378561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4093297" y="5344219"/>
            <a:ext cx="2799775" cy="3383414"/>
          </a:xfrm>
          <a:custGeom>
            <a:avLst/>
            <a:gdLst/>
            <a:ahLst/>
            <a:cxnLst/>
            <a:rect l="l" t="t" r="r" b="b"/>
            <a:pathLst>
              <a:path w="2799775" h="3383414">
                <a:moveTo>
                  <a:pt x="0" y="0"/>
                </a:moveTo>
                <a:lnTo>
                  <a:pt x="2799776" y="0"/>
                </a:lnTo>
                <a:lnTo>
                  <a:pt x="2799776" y="3383414"/>
                </a:lnTo>
                <a:lnTo>
                  <a:pt x="0" y="3383414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11324344" y="5062106"/>
            <a:ext cx="4968425" cy="3947640"/>
          </a:xfrm>
          <a:custGeom>
            <a:avLst/>
            <a:gdLst/>
            <a:ahLst/>
            <a:cxnLst/>
            <a:rect l="l" t="t" r="r" b="b"/>
            <a:pathLst>
              <a:path w="4968425" h="3947640">
                <a:moveTo>
                  <a:pt x="0" y="0"/>
                </a:moveTo>
                <a:lnTo>
                  <a:pt x="4968425" y="0"/>
                </a:lnTo>
                <a:lnTo>
                  <a:pt x="4968425" y="3947640"/>
                </a:lnTo>
                <a:lnTo>
                  <a:pt x="0" y="394764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0" y="5886486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11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161262" y="1908980"/>
            <a:ext cx="8647294" cy="195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941"/>
              </a:lnSpc>
            </a:pPr>
            <a:r>
              <a:rPr lang="en-US" sz="1138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사료관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7643312" y="5886486"/>
            <a:ext cx="5499197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5957D97-2D1E-4870-AB40-9248988861BE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6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598214" y="567497"/>
            <a:ext cx="5773390" cy="2987729"/>
          </a:xfrm>
          <a:custGeom>
            <a:avLst/>
            <a:gdLst/>
            <a:ahLst/>
            <a:cxnLst/>
            <a:rect l="l" t="t" r="r" b="b"/>
            <a:pathLst>
              <a:path w="5773390" h="2987729">
                <a:moveTo>
                  <a:pt x="0" y="0"/>
                </a:moveTo>
                <a:lnTo>
                  <a:pt x="5773390" y="0"/>
                </a:lnTo>
                <a:lnTo>
                  <a:pt x="5773390" y="2987729"/>
                </a:lnTo>
                <a:lnTo>
                  <a:pt x="0" y="2987729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947364" y="6348682"/>
            <a:ext cx="2104283" cy="2542940"/>
          </a:xfrm>
          <a:custGeom>
            <a:avLst/>
            <a:gdLst/>
            <a:ahLst/>
            <a:cxnLst/>
            <a:rect l="l" t="t" r="r" b="b"/>
            <a:pathLst>
              <a:path w="2104283" h="2542940">
                <a:moveTo>
                  <a:pt x="0" y="0"/>
                </a:moveTo>
                <a:lnTo>
                  <a:pt x="2104282" y="0"/>
                </a:lnTo>
                <a:lnTo>
                  <a:pt x="2104282" y="2542940"/>
                </a:lnTo>
                <a:lnTo>
                  <a:pt x="0" y="2542940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11870187" y="6348682"/>
            <a:ext cx="3504968" cy="2784856"/>
          </a:xfrm>
          <a:custGeom>
            <a:avLst/>
            <a:gdLst/>
            <a:ahLst/>
            <a:cxnLst/>
            <a:rect l="l" t="t" r="r" b="b"/>
            <a:pathLst>
              <a:path w="3504968" h="2784856">
                <a:moveTo>
                  <a:pt x="0" y="0"/>
                </a:moveTo>
                <a:lnTo>
                  <a:pt x="3504968" y="0"/>
                </a:lnTo>
                <a:lnTo>
                  <a:pt x="3504968" y="2784857"/>
                </a:lnTo>
                <a:lnTo>
                  <a:pt x="0" y="2784857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0" y="5886486"/>
            <a:ext cx="605164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11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161262" y="1542770"/>
            <a:ext cx="8647294" cy="195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941"/>
              </a:lnSpc>
            </a:pPr>
            <a:r>
              <a:rPr lang="en-US" sz="11386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사료관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8309359" y="5886486"/>
            <a:ext cx="5499197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</a:t>
            </a:r>
          </a:p>
        </p:txBody>
      </p:sp>
      <p:sp>
        <p:nvSpPr>
          <p:cNvPr id="19" name="Freeform 19"/>
          <p:cNvSpPr/>
          <p:nvPr>
            <p:custDataLst>
              <p:tags r:id="rId18"/>
            </p:custDataLst>
          </p:nvPr>
        </p:nvSpPr>
        <p:spPr>
          <a:xfrm>
            <a:off x="8913593" y="6086511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9886611" y="5089145"/>
            <a:ext cx="6449125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史料(역사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,자료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료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1" name="TextBox 21"/>
          <p:cNvSpPr txBox="1"/>
          <p:nvPr>
            <p:custDataLst>
              <p:tags r:id="rId20"/>
            </p:custDataLst>
          </p:nvPr>
        </p:nvSpPr>
        <p:spPr>
          <a:xfrm>
            <a:off x="1590750" y="5059470"/>
            <a:ext cx="6449125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飼料(먹일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,재료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료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76FBDDB-A70A-47F4-820E-AD0E5964FCD9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4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7770718" cy="4788705"/>
          </a:xfrm>
          <a:custGeom>
            <a:avLst/>
            <a:gdLst/>
            <a:ahLst/>
            <a:cxnLst/>
            <a:rect l="l" t="t" r="r" b="b"/>
            <a:pathLst>
              <a:path w="7770718" h="4788705">
                <a:moveTo>
                  <a:pt x="0" y="0"/>
                </a:moveTo>
                <a:lnTo>
                  <a:pt x="7770719" y="0"/>
                </a:lnTo>
                <a:lnTo>
                  <a:pt x="7770719" y="4788705"/>
                </a:lnTo>
                <a:lnTo>
                  <a:pt x="0" y="478870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034812" y="2253825"/>
            <a:ext cx="4028913" cy="3273492"/>
          </a:xfrm>
          <a:custGeom>
            <a:avLst/>
            <a:gdLst/>
            <a:ahLst/>
            <a:cxnLst/>
            <a:rect l="l" t="t" r="r" b="b"/>
            <a:pathLst>
              <a:path w="4028913" h="3273492">
                <a:moveTo>
                  <a:pt x="0" y="0"/>
                </a:moveTo>
                <a:lnTo>
                  <a:pt x="4028914" y="0"/>
                </a:lnTo>
                <a:lnTo>
                  <a:pt x="4028914" y="3273492"/>
                </a:lnTo>
                <a:lnTo>
                  <a:pt x="0" y="3273492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118952" y="5327292"/>
            <a:ext cx="1095235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1.처음부터 끝까지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12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6685267" y="433308"/>
            <a:ext cx="8319026" cy="2326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42"/>
              </a:lnSpc>
            </a:pPr>
            <a:r>
              <a:rPr lang="en-US" sz="667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무슨 일이야?</a:t>
            </a:r>
          </a:p>
          <a:p>
            <a:pPr algn="ctr">
              <a:lnSpc>
                <a:spcPts val="9342"/>
              </a:lnSpc>
            </a:pPr>
            <a:r>
              <a:rPr lang="en-US" sz="6673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자초지종</a:t>
            </a:r>
            <a:r>
              <a:rPr lang="en-US" sz="667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을 말해 봐.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637071" y="7115820"/>
            <a:ext cx="12168938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2.자신이 저지른 일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286AA9B-A845-40FD-92BE-B8037A29DE29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7770718" cy="4788705"/>
          </a:xfrm>
          <a:custGeom>
            <a:avLst/>
            <a:gdLst/>
            <a:ahLst/>
            <a:cxnLst/>
            <a:rect l="l" t="t" r="r" b="b"/>
            <a:pathLst>
              <a:path w="7770718" h="4788705">
                <a:moveTo>
                  <a:pt x="0" y="0"/>
                </a:moveTo>
                <a:lnTo>
                  <a:pt x="7770719" y="0"/>
                </a:lnTo>
                <a:lnTo>
                  <a:pt x="7770719" y="4788705"/>
                </a:lnTo>
                <a:lnTo>
                  <a:pt x="0" y="4788705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034812" y="2253825"/>
            <a:ext cx="4028913" cy="3273492"/>
          </a:xfrm>
          <a:custGeom>
            <a:avLst/>
            <a:gdLst/>
            <a:ahLst/>
            <a:cxnLst/>
            <a:rect l="l" t="t" r="r" b="b"/>
            <a:pathLst>
              <a:path w="4028913" h="3273492">
                <a:moveTo>
                  <a:pt x="0" y="0"/>
                </a:moveTo>
                <a:lnTo>
                  <a:pt x="4028914" y="0"/>
                </a:lnTo>
                <a:lnTo>
                  <a:pt x="4028914" y="3273492"/>
                </a:lnTo>
                <a:lnTo>
                  <a:pt x="0" y="3273492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6118952" y="5327292"/>
            <a:ext cx="1095235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1.처음부터 끝까지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12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6685267" y="433308"/>
            <a:ext cx="8319026" cy="2326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42"/>
              </a:lnSpc>
            </a:pPr>
            <a:r>
              <a:rPr lang="en-US" sz="667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무슨 일이야?</a:t>
            </a:r>
          </a:p>
          <a:p>
            <a:pPr algn="ctr">
              <a:lnSpc>
                <a:spcPts val="9342"/>
              </a:lnSpc>
            </a:pPr>
            <a:r>
              <a:rPr lang="en-US" sz="6673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자초지종</a:t>
            </a:r>
            <a:r>
              <a:rPr lang="en-US" sz="667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을 말해 봐.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637071" y="7115820"/>
            <a:ext cx="12168938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2.자신이 저지른 일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5049269" y="5607970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7063726" y="3947721"/>
            <a:ext cx="8523742" cy="15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自初至終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(~부터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자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,처음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,이를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,끝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종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8946DD6-3FD1-4D34-8A77-68E757BBBEE3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7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7770718" cy="4788705"/>
          </a:xfrm>
          <a:custGeom>
            <a:avLst/>
            <a:gdLst/>
            <a:ahLst/>
            <a:cxnLst/>
            <a:rect l="l" t="t" r="r" b="b"/>
            <a:pathLst>
              <a:path w="7770718" h="4788705">
                <a:moveTo>
                  <a:pt x="0" y="0"/>
                </a:moveTo>
                <a:lnTo>
                  <a:pt x="7770719" y="0"/>
                </a:lnTo>
                <a:lnTo>
                  <a:pt x="7770719" y="4788705"/>
                </a:lnTo>
                <a:lnTo>
                  <a:pt x="0" y="478870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2534451" y="1551069"/>
            <a:ext cx="4150816" cy="3237636"/>
          </a:xfrm>
          <a:custGeom>
            <a:avLst/>
            <a:gdLst/>
            <a:ahLst/>
            <a:cxnLst/>
            <a:rect l="l" t="t" r="r" b="b"/>
            <a:pathLst>
              <a:path w="4150816" h="3237636">
                <a:moveTo>
                  <a:pt x="0" y="0"/>
                </a:moveTo>
                <a:lnTo>
                  <a:pt x="4150816" y="0"/>
                </a:lnTo>
                <a:lnTo>
                  <a:pt x="4150816" y="3237636"/>
                </a:lnTo>
                <a:lnTo>
                  <a:pt x="0" y="3237636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4715393" y="5327292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무뇌한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13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872467" y="267045"/>
            <a:ext cx="10362819" cy="2902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나는 요리에</a:t>
            </a:r>
          </a:p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이야.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262141" y="7115820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문외한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FDBE098-C40F-4F18-A275-5C5A07A7DD54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7770718" cy="4788705"/>
          </a:xfrm>
          <a:custGeom>
            <a:avLst/>
            <a:gdLst/>
            <a:ahLst/>
            <a:cxnLst/>
            <a:rect l="l" t="t" r="r" b="b"/>
            <a:pathLst>
              <a:path w="7770718" h="4788705">
                <a:moveTo>
                  <a:pt x="0" y="0"/>
                </a:moveTo>
                <a:lnTo>
                  <a:pt x="7770719" y="0"/>
                </a:lnTo>
                <a:lnTo>
                  <a:pt x="7770719" y="4788705"/>
                </a:lnTo>
                <a:lnTo>
                  <a:pt x="0" y="4788705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2534451" y="1551069"/>
            <a:ext cx="4150816" cy="3237636"/>
          </a:xfrm>
          <a:custGeom>
            <a:avLst/>
            <a:gdLst/>
            <a:ahLst/>
            <a:cxnLst/>
            <a:rect l="l" t="t" r="r" b="b"/>
            <a:pathLst>
              <a:path w="4150816" h="3237636">
                <a:moveTo>
                  <a:pt x="0" y="0"/>
                </a:moveTo>
                <a:lnTo>
                  <a:pt x="4150816" y="0"/>
                </a:lnTo>
                <a:lnTo>
                  <a:pt x="4150816" y="3237636"/>
                </a:lnTo>
                <a:lnTo>
                  <a:pt x="0" y="3237636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4715393" y="5327292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무뇌한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13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872467" y="267045"/>
            <a:ext cx="10362819" cy="2902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나는 요리에</a:t>
            </a:r>
          </a:p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이야.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5262141" y="7115820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문외한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3923692" y="7315845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7063726" y="3947721"/>
            <a:ext cx="8523742" cy="15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門外漢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문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,바깥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외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,사나이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한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4EC5688-251D-432B-B323-AC4BA43B44D7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7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8432848" cy="5196743"/>
          </a:xfrm>
          <a:custGeom>
            <a:avLst/>
            <a:gdLst/>
            <a:ahLst/>
            <a:cxnLst/>
            <a:rect l="l" t="t" r="r" b="b"/>
            <a:pathLst>
              <a:path w="8432848" h="5196743">
                <a:moveTo>
                  <a:pt x="0" y="0"/>
                </a:moveTo>
                <a:lnTo>
                  <a:pt x="8432849" y="0"/>
                </a:lnTo>
                <a:lnTo>
                  <a:pt x="8432849" y="5196743"/>
                </a:lnTo>
                <a:lnTo>
                  <a:pt x="0" y="5196743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034812" y="3169887"/>
            <a:ext cx="4214904" cy="4114800"/>
          </a:xfrm>
          <a:custGeom>
            <a:avLst/>
            <a:gdLst/>
            <a:ahLst/>
            <a:cxnLst/>
            <a:rect l="l" t="t" r="r" b="b"/>
            <a:pathLst>
              <a:path w="4214904" h="4114800">
                <a:moveTo>
                  <a:pt x="0" y="0"/>
                </a:moveTo>
                <a:lnTo>
                  <a:pt x="4214904" y="0"/>
                </a:lnTo>
                <a:lnTo>
                  <a:pt x="42149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7983627" y="4659431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문안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14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872467" y="267045"/>
            <a:ext cx="10362819" cy="2902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 옷은 디자인이</a:t>
            </a:r>
          </a:p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해요.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616100" y="6763043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무난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1AF2E7-5F9C-4DC6-B3F0-FCB0952CE68C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305542" y="643209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1"/>
                </a:lnTo>
                <a:lnTo>
                  <a:pt x="0" y="9642811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6959421" y="-53243"/>
            <a:ext cx="8432848" cy="5196743"/>
          </a:xfrm>
          <a:custGeom>
            <a:avLst/>
            <a:gdLst/>
            <a:ahLst/>
            <a:cxnLst/>
            <a:rect l="l" t="t" r="r" b="b"/>
            <a:pathLst>
              <a:path w="8432848" h="5196743">
                <a:moveTo>
                  <a:pt x="0" y="0"/>
                </a:moveTo>
                <a:lnTo>
                  <a:pt x="8432849" y="0"/>
                </a:lnTo>
                <a:lnTo>
                  <a:pt x="8432849" y="5196743"/>
                </a:lnTo>
                <a:lnTo>
                  <a:pt x="0" y="5196743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3034812" y="3169887"/>
            <a:ext cx="4214904" cy="4114800"/>
          </a:xfrm>
          <a:custGeom>
            <a:avLst/>
            <a:gdLst/>
            <a:ahLst/>
            <a:cxnLst/>
            <a:rect l="l" t="t" r="r" b="b"/>
            <a:pathLst>
              <a:path w="4214904" h="4114800">
                <a:moveTo>
                  <a:pt x="0" y="0"/>
                </a:moveTo>
                <a:lnTo>
                  <a:pt x="4214904" y="0"/>
                </a:lnTo>
                <a:lnTo>
                  <a:pt x="42149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7983627" y="4659431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문안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14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5994436" y="613874"/>
            <a:ext cx="10362819" cy="2902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이 옷은 디자인이</a:t>
            </a:r>
          </a:p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해요.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8616100" y="6763043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무난</a:t>
            </a:r>
          </a:p>
        </p:txBody>
      </p:sp>
      <p:sp>
        <p:nvSpPr>
          <p:cNvPr id="18" name="Freeform 18"/>
          <p:cNvSpPr/>
          <p:nvPr>
            <p:custDataLst>
              <p:tags r:id="rId17"/>
            </p:custDataLst>
          </p:nvPr>
        </p:nvSpPr>
        <p:spPr>
          <a:xfrm>
            <a:off x="7983627" y="6963068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10312285" y="7706385"/>
            <a:ext cx="8523742" cy="2949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無難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(없을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무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 어려울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난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  <a:p>
            <a:pPr algn="ctr">
              <a:lnSpc>
                <a:spcPts val="5708"/>
              </a:lnSpc>
            </a:pPr>
            <a:endParaRPr lang="en-US" sz="5489"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  <a:p>
            <a:pPr algn="ctr">
              <a:lnSpc>
                <a:spcPts val="5708"/>
              </a:lnSpc>
            </a:pPr>
            <a:endParaRPr lang="en-US" sz="5489"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982704D-E734-496F-A664-E5F7646D4217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7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238066" y="597760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5"/>
                </a:lnTo>
                <a:lnTo>
                  <a:pt x="0" y="1398695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779017" y="2757415"/>
            <a:ext cx="4749911" cy="2725261"/>
          </a:xfrm>
          <a:custGeom>
            <a:avLst/>
            <a:gdLst/>
            <a:ahLst/>
            <a:cxnLst/>
            <a:rect l="l" t="t" r="r" b="b"/>
            <a:pathLst>
              <a:path w="4749911" h="2725261">
                <a:moveTo>
                  <a:pt x="0" y="0"/>
                </a:moveTo>
                <a:lnTo>
                  <a:pt x="4749911" y="0"/>
                </a:lnTo>
                <a:lnTo>
                  <a:pt x="4749911" y="2725261"/>
                </a:lnTo>
                <a:lnTo>
                  <a:pt x="0" y="2725261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6855128" y="3015349"/>
            <a:ext cx="1128499" cy="1773356"/>
          </a:xfrm>
          <a:custGeom>
            <a:avLst/>
            <a:gdLst/>
            <a:ahLst/>
            <a:cxnLst/>
            <a:rect l="l" t="t" r="r" b="b"/>
            <a:pathLst>
              <a:path w="1128499" h="1773356">
                <a:moveTo>
                  <a:pt x="0" y="0"/>
                </a:moveTo>
                <a:lnTo>
                  <a:pt x="1128499" y="0"/>
                </a:lnTo>
                <a:lnTo>
                  <a:pt x="1128499" y="1773356"/>
                </a:lnTo>
                <a:lnTo>
                  <a:pt x="0" y="1773356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1784540" y="6003803"/>
            <a:ext cx="5861706" cy="6737593"/>
          </a:xfrm>
          <a:custGeom>
            <a:avLst/>
            <a:gdLst/>
            <a:ahLst/>
            <a:cxnLst/>
            <a:rect l="l" t="t" r="r" b="b"/>
            <a:pathLst>
              <a:path w="5861706" h="6737593">
                <a:moveTo>
                  <a:pt x="0" y="0"/>
                </a:moveTo>
                <a:lnTo>
                  <a:pt x="5861706" y="0"/>
                </a:lnTo>
                <a:lnTo>
                  <a:pt x="5861706" y="6737594"/>
                </a:lnTo>
                <a:lnTo>
                  <a:pt x="0" y="6737594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>
            <p:custDataLst>
              <p:tags r:id="rId14"/>
            </p:custDataLst>
          </p:nvPr>
        </p:nvSpPr>
        <p:spPr>
          <a:xfrm>
            <a:off x="3362015" y="6332883"/>
            <a:ext cx="2706757" cy="2706757"/>
          </a:xfrm>
          <a:custGeom>
            <a:avLst/>
            <a:gdLst/>
            <a:ahLst/>
            <a:cxnLst/>
            <a:rect l="l" t="t" r="r" b="b"/>
            <a:pathLst>
              <a:path w="2706757" h="2706757">
                <a:moveTo>
                  <a:pt x="0" y="0"/>
                </a:moveTo>
                <a:lnTo>
                  <a:pt x="2706756" y="0"/>
                </a:lnTo>
                <a:lnTo>
                  <a:pt x="2706756" y="2706756"/>
                </a:lnTo>
                <a:lnTo>
                  <a:pt x="0" y="2706756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10849027" y="6003803"/>
            <a:ext cx="5861706" cy="6737593"/>
          </a:xfrm>
          <a:custGeom>
            <a:avLst/>
            <a:gdLst/>
            <a:ahLst/>
            <a:cxnLst/>
            <a:rect l="l" t="t" r="r" b="b"/>
            <a:pathLst>
              <a:path w="5861706" h="6737593">
                <a:moveTo>
                  <a:pt x="0" y="0"/>
                </a:moveTo>
                <a:lnTo>
                  <a:pt x="5861706" y="0"/>
                </a:lnTo>
                <a:lnTo>
                  <a:pt x="5861706" y="6737594"/>
                </a:lnTo>
                <a:lnTo>
                  <a:pt x="0" y="6737594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12449520" y="6271317"/>
            <a:ext cx="2925635" cy="2829887"/>
          </a:xfrm>
          <a:custGeom>
            <a:avLst/>
            <a:gdLst/>
            <a:ahLst/>
            <a:cxnLst/>
            <a:rect l="l" t="t" r="r" b="b"/>
            <a:pathLst>
              <a:path w="2925635" h="2829887">
                <a:moveTo>
                  <a:pt x="0" y="0"/>
                </a:moveTo>
                <a:lnTo>
                  <a:pt x="2925635" y="0"/>
                </a:lnTo>
                <a:lnTo>
                  <a:pt x="2925635" y="2829887"/>
                </a:lnTo>
                <a:lnTo>
                  <a:pt x="0" y="2829887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458564" y="632924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15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2668022" y="857250"/>
            <a:ext cx="15003792" cy="2913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사각지대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란 사각형으로 된 곳을 뜻한다.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F46C59A-D9A2-42F9-A5B1-A841DA5AEE8D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4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597760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238066" y="597760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5"/>
                </a:lnTo>
                <a:lnTo>
                  <a:pt x="0" y="1398695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1779017" y="2757415"/>
            <a:ext cx="4749911" cy="2725261"/>
          </a:xfrm>
          <a:custGeom>
            <a:avLst/>
            <a:gdLst/>
            <a:ahLst/>
            <a:cxnLst/>
            <a:rect l="l" t="t" r="r" b="b"/>
            <a:pathLst>
              <a:path w="4749911" h="2725261">
                <a:moveTo>
                  <a:pt x="0" y="0"/>
                </a:moveTo>
                <a:lnTo>
                  <a:pt x="4749911" y="0"/>
                </a:lnTo>
                <a:lnTo>
                  <a:pt x="4749911" y="2725261"/>
                </a:lnTo>
                <a:lnTo>
                  <a:pt x="0" y="2725261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6855128" y="3015349"/>
            <a:ext cx="1128499" cy="1773356"/>
          </a:xfrm>
          <a:custGeom>
            <a:avLst/>
            <a:gdLst/>
            <a:ahLst/>
            <a:cxnLst/>
            <a:rect l="l" t="t" r="r" b="b"/>
            <a:pathLst>
              <a:path w="1128499" h="1773356">
                <a:moveTo>
                  <a:pt x="0" y="0"/>
                </a:moveTo>
                <a:lnTo>
                  <a:pt x="1128499" y="0"/>
                </a:lnTo>
                <a:lnTo>
                  <a:pt x="1128499" y="1773356"/>
                </a:lnTo>
                <a:lnTo>
                  <a:pt x="0" y="1773356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1784540" y="6003803"/>
            <a:ext cx="5861706" cy="6737593"/>
          </a:xfrm>
          <a:custGeom>
            <a:avLst/>
            <a:gdLst/>
            <a:ahLst/>
            <a:cxnLst/>
            <a:rect l="l" t="t" r="r" b="b"/>
            <a:pathLst>
              <a:path w="5861706" h="6737593">
                <a:moveTo>
                  <a:pt x="0" y="0"/>
                </a:moveTo>
                <a:lnTo>
                  <a:pt x="5861706" y="0"/>
                </a:lnTo>
                <a:lnTo>
                  <a:pt x="5861706" y="6737594"/>
                </a:lnTo>
                <a:lnTo>
                  <a:pt x="0" y="6737594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>
            <p:custDataLst>
              <p:tags r:id="rId14"/>
            </p:custDataLst>
          </p:nvPr>
        </p:nvSpPr>
        <p:spPr>
          <a:xfrm>
            <a:off x="3362015" y="6332883"/>
            <a:ext cx="2706757" cy="2706757"/>
          </a:xfrm>
          <a:custGeom>
            <a:avLst/>
            <a:gdLst/>
            <a:ahLst/>
            <a:cxnLst/>
            <a:rect l="l" t="t" r="r" b="b"/>
            <a:pathLst>
              <a:path w="2706757" h="2706757">
                <a:moveTo>
                  <a:pt x="0" y="0"/>
                </a:moveTo>
                <a:lnTo>
                  <a:pt x="2706756" y="0"/>
                </a:lnTo>
                <a:lnTo>
                  <a:pt x="2706756" y="2706756"/>
                </a:lnTo>
                <a:lnTo>
                  <a:pt x="0" y="2706756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10849027" y="6003803"/>
            <a:ext cx="5861706" cy="6737593"/>
          </a:xfrm>
          <a:custGeom>
            <a:avLst/>
            <a:gdLst/>
            <a:ahLst/>
            <a:cxnLst/>
            <a:rect l="l" t="t" r="r" b="b"/>
            <a:pathLst>
              <a:path w="5861706" h="6737593">
                <a:moveTo>
                  <a:pt x="0" y="0"/>
                </a:moveTo>
                <a:lnTo>
                  <a:pt x="5861706" y="0"/>
                </a:lnTo>
                <a:lnTo>
                  <a:pt x="5861706" y="6737594"/>
                </a:lnTo>
                <a:lnTo>
                  <a:pt x="0" y="6737594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12449520" y="6271317"/>
            <a:ext cx="2925635" cy="2829887"/>
          </a:xfrm>
          <a:custGeom>
            <a:avLst/>
            <a:gdLst/>
            <a:ahLst/>
            <a:cxnLst/>
            <a:rect l="l" t="t" r="r" b="b"/>
            <a:pathLst>
              <a:path w="2925635" h="2829887">
                <a:moveTo>
                  <a:pt x="0" y="0"/>
                </a:moveTo>
                <a:lnTo>
                  <a:pt x="2925635" y="0"/>
                </a:lnTo>
                <a:lnTo>
                  <a:pt x="2925635" y="2829887"/>
                </a:lnTo>
                <a:lnTo>
                  <a:pt x="0" y="2829887"/>
                </a:lnTo>
                <a:lnTo>
                  <a:pt x="0" y="0"/>
                </a:lnTo>
                <a:close/>
              </a:path>
            </a:pathLst>
          </a:custGeom>
          <a:blipFill>
            <a:blip r:embed="rId41">
              <a:extLst>
                <a:ext uri="{96DAC541-7B7A-43D3-8B79-37D633B846F1}">
                  <asvg:svgBlip xmlns:asvg="http://schemas.microsoft.com/office/drawing/2016/SVG/main" r:embed="rId42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458564" y="632924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15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2668022" y="857250"/>
            <a:ext cx="15003792" cy="2913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7"/>
              </a:lnSpc>
            </a:pPr>
            <a:r>
              <a:rPr lang="en-US" sz="8312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사각지대</a:t>
            </a:r>
            <a:r>
              <a:rPr lang="en-US" sz="8312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란 사각형으로 된 곳을 뜻한다.</a:t>
            </a:r>
          </a:p>
        </p:txBody>
      </p:sp>
      <p:sp>
        <p:nvSpPr>
          <p:cNvPr id="20" name="Freeform 20"/>
          <p:cNvSpPr/>
          <p:nvPr>
            <p:custDataLst>
              <p:tags r:id="rId19"/>
            </p:custDataLst>
          </p:nvPr>
        </p:nvSpPr>
        <p:spPr>
          <a:xfrm>
            <a:off x="15338398" y="7667304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43">
              <a:extLst>
                <a:ext uri="{96DAC541-7B7A-43D3-8B79-37D633B846F1}">
                  <asvg:svgBlip xmlns:asvg="http://schemas.microsoft.com/office/drawing/2016/SVG/main" r:embed="rId44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>
            <p:custDataLst>
              <p:tags r:id="rId20"/>
            </p:custDataLst>
          </p:nvPr>
        </p:nvSpPr>
        <p:spPr>
          <a:xfrm>
            <a:off x="9590235" y="3094851"/>
            <a:ext cx="8523742" cy="2949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死角地帶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(죽을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,뿔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각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,땅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:사물이 눈에 보이지 않게 되는 각도의 범위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432316E-C2C7-46CF-8039-89CE338C0946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45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547818" y="1201063"/>
            <a:ext cx="1167574" cy="4114800"/>
          </a:xfrm>
          <a:custGeom>
            <a:avLst/>
            <a:gdLst/>
            <a:ahLst/>
            <a:cxnLst/>
            <a:rect l="l" t="t" r="r" b="b"/>
            <a:pathLst>
              <a:path w="1167574" h="4114800">
                <a:moveTo>
                  <a:pt x="0" y="0"/>
                </a:moveTo>
                <a:lnTo>
                  <a:pt x="1167575" y="0"/>
                </a:lnTo>
                <a:lnTo>
                  <a:pt x="11675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5004294" y="1112487"/>
            <a:ext cx="1167574" cy="4114800"/>
          </a:xfrm>
          <a:custGeom>
            <a:avLst/>
            <a:gdLst/>
            <a:ahLst/>
            <a:cxnLst/>
            <a:rect l="l" t="t" r="r" b="b"/>
            <a:pathLst>
              <a:path w="1167574" h="4114800">
                <a:moveTo>
                  <a:pt x="0" y="0"/>
                </a:moveTo>
                <a:lnTo>
                  <a:pt x="1167574" y="0"/>
                </a:lnTo>
                <a:lnTo>
                  <a:pt x="11675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4715393" y="-925666"/>
            <a:ext cx="9759210" cy="8356324"/>
          </a:xfrm>
          <a:custGeom>
            <a:avLst/>
            <a:gdLst/>
            <a:ahLst/>
            <a:cxnLst/>
            <a:rect l="l" t="t" r="r" b="b"/>
            <a:pathLst>
              <a:path w="9759210" h="8356324">
                <a:moveTo>
                  <a:pt x="0" y="0"/>
                </a:moveTo>
                <a:lnTo>
                  <a:pt x="9759210" y="0"/>
                </a:lnTo>
                <a:lnTo>
                  <a:pt x="9759210" y="8356324"/>
                </a:lnTo>
                <a:lnTo>
                  <a:pt x="0" y="8356324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5229743" y="1028700"/>
            <a:ext cx="9170459" cy="43714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하하! 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둘 중에 하나는 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간장이다.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</a:t>
            </a:r>
            <a:r>
              <a:rPr lang="en-US" sz="7356">
                <a:solidFill>
                  <a:srgbClr val="000000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게임!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580049" y="7367852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복불복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16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917971" y="7367852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복골복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1C7ADFB-A9A8-4765-B869-F759C2601A6E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3547818" y="1201063"/>
            <a:ext cx="1167574" cy="4114800"/>
          </a:xfrm>
          <a:custGeom>
            <a:avLst/>
            <a:gdLst/>
            <a:ahLst/>
            <a:cxnLst/>
            <a:rect l="l" t="t" r="r" b="b"/>
            <a:pathLst>
              <a:path w="1167574" h="4114800">
                <a:moveTo>
                  <a:pt x="0" y="0"/>
                </a:moveTo>
                <a:lnTo>
                  <a:pt x="1167575" y="0"/>
                </a:lnTo>
                <a:lnTo>
                  <a:pt x="11675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5004294" y="1112487"/>
            <a:ext cx="1167574" cy="4114800"/>
          </a:xfrm>
          <a:custGeom>
            <a:avLst/>
            <a:gdLst/>
            <a:ahLst/>
            <a:cxnLst/>
            <a:rect l="l" t="t" r="r" b="b"/>
            <a:pathLst>
              <a:path w="1167574" h="4114800">
                <a:moveTo>
                  <a:pt x="0" y="0"/>
                </a:moveTo>
                <a:lnTo>
                  <a:pt x="1167574" y="0"/>
                </a:lnTo>
                <a:lnTo>
                  <a:pt x="11675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5172593" y="-925666"/>
            <a:ext cx="9302010" cy="7964846"/>
          </a:xfrm>
          <a:custGeom>
            <a:avLst/>
            <a:gdLst/>
            <a:ahLst/>
            <a:cxnLst/>
            <a:rect l="l" t="t" r="r" b="b"/>
            <a:pathLst>
              <a:path w="9302010" h="7964846">
                <a:moveTo>
                  <a:pt x="0" y="0"/>
                </a:moveTo>
                <a:lnTo>
                  <a:pt x="9302010" y="0"/>
                </a:lnTo>
                <a:lnTo>
                  <a:pt x="9302010" y="7964846"/>
                </a:lnTo>
                <a:lnTo>
                  <a:pt x="0" y="7964846"/>
                </a:lnTo>
                <a:lnTo>
                  <a:pt x="0" y="0"/>
                </a:lnTo>
                <a:close/>
              </a:path>
            </a:pathLst>
          </a:custGeom>
          <a:blipFill>
            <a:blip r:embed="rId34"/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5229743" y="1028700"/>
            <a:ext cx="9170459" cy="43714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하하! 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둘 중에 하나는 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간장이다.</a:t>
            </a:r>
          </a:p>
          <a:p>
            <a:pPr algn="ctr">
              <a:lnSpc>
                <a:spcPts val="8606"/>
              </a:lnSpc>
            </a:pPr>
            <a:r>
              <a:rPr lang="en-US" sz="7356">
                <a:solidFill>
                  <a:srgbClr val="C9286A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000</a:t>
            </a:r>
            <a:r>
              <a:rPr lang="en-US" sz="7356">
                <a:solidFill>
                  <a:srgbClr val="000000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게임!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1580049" y="7367852"/>
            <a:ext cx="7223002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복불복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16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917971" y="7367852"/>
            <a:ext cx="5958056" cy="173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68"/>
              </a:lnSpc>
            </a:pPr>
            <a:r>
              <a:rPr lang="en-US" sz="10120" spc="-25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복골복</a:t>
            </a:r>
          </a:p>
        </p:txBody>
      </p:sp>
      <p:sp>
        <p:nvSpPr>
          <p:cNvPr id="19" name="Freeform 19"/>
          <p:cNvSpPr/>
          <p:nvPr>
            <p:custDataLst>
              <p:tags r:id="rId18"/>
            </p:custDataLst>
          </p:nvPr>
        </p:nvSpPr>
        <p:spPr>
          <a:xfrm>
            <a:off x="1028700" y="7567877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1453044" y="6181643"/>
            <a:ext cx="8523742" cy="15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福不福</a:t>
            </a:r>
          </a:p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(복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복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,아닐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불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,복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복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4613995-FA76-4198-A6AD-C59F547E2796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7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5918383" y="3573198"/>
            <a:ext cx="10498385" cy="1469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78"/>
              </a:lnSpc>
            </a:pPr>
            <a:r>
              <a:rPr lang="en-US" sz="8627" spc="-215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질병을 치료한 사람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17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4121226" y="952465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안중근 </a:t>
            </a: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의사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5679852" y="5583392"/>
            <a:ext cx="11579448" cy="15359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17"/>
              </a:lnSpc>
            </a:pPr>
            <a:r>
              <a:rPr lang="en-US" sz="8941" spc="-22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의로운 일을 한 사람</a:t>
            </a: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1028700" y="2404338"/>
            <a:ext cx="3240755" cy="4910235"/>
          </a:xfrm>
          <a:custGeom>
            <a:avLst/>
            <a:gdLst/>
            <a:ahLst/>
            <a:cxnLst/>
            <a:rect l="l" t="t" r="r" b="b"/>
            <a:pathLst>
              <a:path w="3240755" h="4910235">
                <a:moveTo>
                  <a:pt x="0" y="0"/>
                </a:moveTo>
                <a:lnTo>
                  <a:pt x="3240755" y="0"/>
                </a:lnTo>
                <a:lnTo>
                  <a:pt x="3240755" y="4910235"/>
                </a:lnTo>
                <a:lnTo>
                  <a:pt x="0" y="4910235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F5FC4D9-123F-419B-BBE5-B5BA5978E2CC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29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9358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0" y="0"/>
                </a:lnTo>
                <a:lnTo>
                  <a:pt x="18100840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5906162" y="3393301"/>
            <a:ext cx="9862269" cy="1390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46"/>
              </a:lnSpc>
            </a:pPr>
            <a:r>
              <a:rPr lang="en-US" sz="8104" spc="-202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질병을 치료한 사람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17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4121226" y="952465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안중근 </a:t>
            </a: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의사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5800217" y="5797854"/>
            <a:ext cx="10616551" cy="1404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6"/>
              </a:lnSpc>
            </a:pPr>
            <a:r>
              <a:rPr lang="en-US" sz="8197" spc="-204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의로운 일을 한 사람</a:t>
            </a: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1028700" y="2404338"/>
            <a:ext cx="3240755" cy="4910235"/>
          </a:xfrm>
          <a:custGeom>
            <a:avLst/>
            <a:gdLst/>
            <a:ahLst/>
            <a:cxnLst/>
            <a:rect l="l" t="t" r="r" b="b"/>
            <a:pathLst>
              <a:path w="3240755" h="4910235">
                <a:moveTo>
                  <a:pt x="0" y="0"/>
                </a:moveTo>
                <a:lnTo>
                  <a:pt x="3240755" y="0"/>
                </a:lnTo>
                <a:lnTo>
                  <a:pt x="3240755" y="4910235"/>
                </a:lnTo>
                <a:lnTo>
                  <a:pt x="0" y="4910235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7" name="Freeform 17"/>
          <p:cNvSpPr/>
          <p:nvPr>
            <p:custDataLst>
              <p:tags r:id="rId16"/>
            </p:custDataLst>
          </p:nvPr>
        </p:nvSpPr>
        <p:spPr>
          <a:xfrm>
            <a:off x="4533827" y="5829710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5800217" y="7146509"/>
            <a:ext cx="8523742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義士(옳을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의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,선비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9" name="TextBox 19"/>
          <p:cNvSpPr txBox="1"/>
          <p:nvPr>
            <p:custDataLst>
              <p:tags r:id="rId18"/>
            </p:custDataLst>
          </p:nvPr>
        </p:nvSpPr>
        <p:spPr>
          <a:xfrm>
            <a:off x="7132042" y="4598422"/>
            <a:ext cx="5547916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08"/>
              </a:lnSpc>
              <a:spcBef>
                <a:spcPct val="0"/>
              </a:spcBef>
            </a:pPr>
            <a:r>
              <a:rPr lang="en-US" sz="5489" u="none" strike="noStrike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醫師(의원</a:t>
            </a:r>
            <a:r>
              <a:rPr lang="en-US" sz="5489" u="none" strike="noStrike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의</a:t>
            </a:r>
            <a:r>
              <a:rPr lang="en-US" sz="5489" u="none" strike="noStrike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,스승</a:t>
            </a:r>
            <a:r>
              <a:rPr lang="en-US" sz="5489" u="none" strike="noStrike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 u="none" strike="noStrike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D366648-EC02-4826-BA4B-D5D40B2604B7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554586" y="4278706"/>
            <a:ext cx="16509969" cy="11268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60"/>
              </a:lnSpc>
            </a:pPr>
            <a:r>
              <a:rPr lang="en-US" sz="6542" spc="-16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세력이 강한 나라나 사람을  받들어 섬김.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18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사대주의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554586" y="6082927"/>
            <a:ext cx="16071299" cy="1179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69"/>
              </a:lnSpc>
            </a:pPr>
            <a:r>
              <a:rPr lang="en-US" sz="6835" spc="-17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자본주의,사회주의, 민주주의, 공산주의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34CD4CD-1AFC-4FD0-8F21-A969B35D865C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27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187159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12" name="TextBox 12"/>
          <p:cNvSpPr txBox="1"/>
          <p:nvPr>
            <p:custDataLst>
              <p:tags r:id="rId11"/>
            </p:custDataLst>
          </p:nvPr>
        </p:nvSpPr>
        <p:spPr>
          <a:xfrm>
            <a:off x="1554586" y="4278706"/>
            <a:ext cx="16509969" cy="11268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60"/>
              </a:lnSpc>
            </a:pPr>
            <a:r>
              <a:rPr lang="en-US" sz="6542" spc="-163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1. 세력이 강한 나라나 사람을  받들어 섬김.</a:t>
            </a:r>
          </a:p>
        </p:txBody>
      </p:sp>
      <p:sp>
        <p:nvSpPr>
          <p:cNvPr id="13" name="TextBox 13"/>
          <p:cNvSpPr txBox="1"/>
          <p:nvPr>
            <p:custDataLst>
              <p:tags r:id="rId12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18</a:t>
            </a:r>
          </a:p>
        </p:txBody>
      </p:sp>
      <p:sp>
        <p:nvSpPr>
          <p:cNvPr id="14" name="TextBox 14"/>
          <p:cNvSpPr txBox="1"/>
          <p:nvPr>
            <p:custDataLst>
              <p:tags r:id="rId13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사대주의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554586" y="6082927"/>
            <a:ext cx="16071299" cy="1179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69"/>
              </a:lnSpc>
            </a:pPr>
            <a:r>
              <a:rPr lang="en-US" sz="6835" spc="-170">
                <a:solidFill>
                  <a:srgbClr val="0B237D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2. 자본주의,사회주의, 민주주의, 공산주의</a:t>
            </a:r>
          </a:p>
        </p:txBody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226934" y="4154982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6326264" y="2615059"/>
            <a:ext cx="9998047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事大主義(섬길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,주인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주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,뜻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의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87FABB6-87CC-4FD4-95D1-5450B00E82E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1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494853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7" y="0"/>
                </a:lnTo>
                <a:lnTo>
                  <a:pt x="7199277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0606732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8" y="0"/>
                </a:lnTo>
                <a:lnTo>
                  <a:pt x="7199278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7099459" y="3086100"/>
            <a:ext cx="4089083" cy="4114800"/>
          </a:xfrm>
          <a:custGeom>
            <a:avLst/>
            <a:gdLst/>
            <a:ahLst/>
            <a:cxnLst/>
            <a:rect l="l" t="t" r="r" b="b"/>
            <a:pathLst>
              <a:path w="4089083" h="4114800">
                <a:moveTo>
                  <a:pt x="0" y="0"/>
                </a:moveTo>
                <a:lnTo>
                  <a:pt x="4089082" y="0"/>
                </a:lnTo>
                <a:lnTo>
                  <a:pt x="40890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19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심심한 사과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-1081750" y="4626780"/>
            <a:ext cx="9732116" cy="1335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45"/>
              </a:lnSpc>
            </a:pPr>
            <a:r>
              <a:rPr lang="en-US" sz="7746" spc="-193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재미 없는 사과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590235" y="4778418"/>
            <a:ext cx="9732116" cy="1335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45"/>
              </a:lnSpc>
            </a:pPr>
            <a:r>
              <a:rPr lang="en-US" sz="7746" spc="-193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진심어린 사과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254ED9C-A3EC-404D-82E8-6DEC12CDEFC5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494853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7" y="0"/>
                </a:lnTo>
                <a:lnTo>
                  <a:pt x="7199277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0606732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8" y="0"/>
                </a:lnTo>
                <a:lnTo>
                  <a:pt x="7199278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7099459" y="3086100"/>
            <a:ext cx="4089083" cy="4114800"/>
          </a:xfrm>
          <a:custGeom>
            <a:avLst/>
            <a:gdLst/>
            <a:ahLst/>
            <a:cxnLst/>
            <a:rect l="l" t="t" r="r" b="b"/>
            <a:pathLst>
              <a:path w="4089083" h="4114800">
                <a:moveTo>
                  <a:pt x="0" y="0"/>
                </a:moveTo>
                <a:lnTo>
                  <a:pt x="4089082" y="0"/>
                </a:lnTo>
                <a:lnTo>
                  <a:pt x="40890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19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심심한 사과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-1081750" y="4626780"/>
            <a:ext cx="9732116" cy="1335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45"/>
              </a:lnSpc>
            </a:pPr>
            <a:r>
              <a:rPr lang="en-US" sz="7746" spc="-193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재미 없는 사과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9590235" y="4778418"/>
            <a:ext cx="9732116" cy="1335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45"/>
              </a:lnSpc>
            </a:pPr>
            <a:r>
              <a:rPr lang="en-US" sz="7746" spc="-193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진심어린 사과</a:t>
            </a:r>
          </a:p>
        </p:txBody>
      </p:sp>
      <p:sp>
        <p:nvSpPr>
          <p:cNvPr id="19" name="Freeform 19"/>
          <p:cNvSpPr/>
          <p:nvPr>
            <p:custDataLst>
              <p:tags r:id="rId18"/>
            </p:custDataLst>
          </p:nvPr>
        </p:nvSpPr>
        <p:spPr>
          <a:xfrm>
            <a:off x="13631959" y="3416370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4208324" y="2453179"/>
            <a:ext cx="9998047" cy="7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甚深(심할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,깊을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1EE8FAD-1E96-42BE-AA79-26DB4C9FEA51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494853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7" y="0"/>
                </a:lnTo>
                <a:lnTo>
                  <a:pt x="7199277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0606732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8" y="0"/>
                </a:lnTo>
                <a:lnTo>
                  <a:pt x="7199278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7099459" y="3086100"/>
            <a:ext cx="4089083" cy="4114800"/>
          </a:xfrm>
          <a:custGeom>
            <a:avLst/>
            <a:gdLst/>
            <a:ahLst/>
            <a:cxnLst/>
            <a:rect l="l" t="t" r="r" b="b"/>
            <a:pathLst>
              <a:path w="4089083" h="4114800">
                <a:moveTo>
                  <a:pt x="0" y="0"/>
                </a:moveTo>
                <a:lnTo>
                  <a:pt x="4089082" y="0"/>
                </a:lnTo>
                <a:lnTo>
                  <a:pt x="40890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20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이지적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982410" y="3735481"/>
            <a:ext cx="6117049" cy="318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쉽다</a:t>
            </a:r>
          </a:p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(easy)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11416079" y="3735481"/>
            <a:ext cx="6117049" cy="318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똑똑하다</a:t>
            </a:r>
          </a:p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(smart)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6DF4154-4A27-4184-8232-D2D468E1B94B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4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1595128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-436969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>
            <p:custDataLst>
              <p:tags r:id="rId7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>
            <p:custDataLst>
              <p:tags r:id="rId8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0" y="322094"/>
            <a:ext cx="18100841" cy="9642811"/>
          </a:xfrm>
          <a:custGeom>
            <a:avLst/>
            <a:gdLst/>
            <a:ahLst/>
            <a:cxnLst/>
            <a:rect l="l" t="t" r="r" b="b"/>
            <a:pathLst>
              <a:path w="18100841" h="9642811">
                <a:moveTo>
                  <a:pt x="0" y="0"/>
                </a:moveTo>
                <a:lnTo>
                  <a:pt x="18100841" y="0"/>
                </a:lnTo>
                <a:lnTo>
                  <a:pt x="18100841" y="9642812"/>
                </a:lnTo>
                <a:lnTo>
                  <a:pt x="0" y="964281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13102" y="738886"/>
            <a:ext cx="2429956" cy="1398694"/>
          </a:xfrm>
          <a:custGeom>
            <a:avLst/>
            <a:gdLst/>
            <a:ahLst/>
            <a:cxnLst/>
            <a:rect l="l" t="t" r="r" b="b"/>
            <a:pathLst>
              <a:path w="2429956" h="1398694">
                <a:moveTo>
                  <a:pt x="0" y="0"/>
                </a:moveTo>
                <a:lnTo>
                  <a:pt x="2429956" y="0"/>
                </a:lnTo>
                <a:lnTo>
                  <a:pt x="2429956" y="1398694"/>
                </a:lnTo>
                <a:lnTo>
                  <a:pt x="0" y="1398694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12" name="Freeform 12"/>
          <p:cNvSpPr/>
          <p:nvPr>
            <p:custDataLst>
              <p:tags r:id="rId11"/>
            </p:custDataLst>
          </p:nvPr>
        </p:nvSpPr>
        <p:spPr>
          <a:xfrm>
            <a:off x="494853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7" y="0"/>
                </a:lnTo>
                <a:lnTo>
                  <a:pt x="7199277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>
            <p:custDataLst>
              <p:tags r:id="rId12"/>
            </p:custDataLst>
          </p:nvPr>
        </p:nvSpPr>
        <p:spPr>
          <a:xfrm>
            <a:off x="10606732" y="3231470"/>
            <a:ext cx="7199278" cy="8275032"/>
          </a:xfrm>
          <a:custGeom>
            <a:avLst/>
            <a:gdLst/>
            <a:ahLst/>
            <a:cxnLst/>
            <a:rect l="l" t="t" r="r" b="b"/>
            <a:pathLst>
              <a:path w="7199278" h="8275032">
                <a:moveTo>
                  <a:pt x="0" y="0"/>
                </a:moveTo>
                <a:lnTo>
                  <a:pt x="7199278" y="0"/>
                </a:lnTo>
                <a:lnTo>
                  <a:pt x="7199278" y="8275032"/>
                </a:lnTo>
                <a:lnTo>
                  <a:pt x="0" y="827503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>
            <p:custDataLst>
              <p:tags r:id="rId13"/>
            </p:custDataLst>
          </p:nvPr>
        </p:nvSpPr>
        <p:spPr>
          <a:xfrm>
            <a:off x="7099459" y="3086100"/>
            <a:ext cx="4089083" cy="4114800"/>
          </a:xfrm>
          <a:custGeom>
            <a:avLst/>
            <a:gdLst/>
            <a:ahLst/>
            <a:cxnLst/>
            <a:rect l="l" t="t" r="r" b="b"/>
            <a:pathLst>
              <a:path w="4089083" h="4114800">
                <a:moveTo>
                  <a:pt x="0" y="0"/>
                </a:moveTo>
                <a:lnTo>
                  <a:pt x="4089082" y="0"/>
                </a:lnTo>
                <a:lnTo>
                  <a:pt x="40890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>
            <p:custDataLst>
              <p:tags r:id="rId14"/>
            </p:custDataLst>
          </p:nvPr>
        </p:nvSpPr>
        <p:spPr>
          <a:xfrm>
            <a:off x="1104830" y="727612"/>
            <a:ext cx="1988961" cy="1268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94"/>
              </a:lnSpc>
            </a:pPr>
            <a:r>
              <a:rPr lang="en-US" sz="7353">
                <a:solidFill>
                  <a:srgbClr val="BFE9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20</a:t>
            </a:r>
          </a:p>
        </p:txBody>
      </p:sp>
      <p:sp>
        <p:nvSpPr>
          <p:cNvPr id="16" name="TextBox 16"/>
          <p:cNvSpPr txBox="1"/>
          <p:nvPr>
            <p:custDataLst>
              <p:tags r:id="rId15"/>
            </p:custDataLst>
          </p:nvPr>
        </p:nvSpPr>
        <p:spPr>
          <a:xfrm>
            <a:off x="3093791" y="819150"/>
            <a:ext cx="12295542" cy="171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8"/>
              </a:lnSpc>
            </a:pPr>
            <a:r>
              <a:rPr lang="en-US" sz="9863">
                <a:solidFill>
                  <a:srgbClr val="C9286A"/>
                </a:solidFill>
                <a:latin typeface="210 8비트"/>
                <a:ea typeface="210 8비트"/>
                <a:cs typeface="210 8비트"/>
                <a:sym typeface="210 8비트"/>
              </a:rPr>
              <a:t>이지적</a:t>
            </a:r>
            <a:r>
              <a:rPr lang="en-US" sz="9863">
                <a:solidFill>
                  <a:srgbClr val="000000"/>
                </a:solidFill>
                <a:latin typeface="210 8비트"/>
                <a:ea typeface="210 8비트"/>
                <a:cs typeface="210 8비트"/>
                <a:sym typeface="210 8비트"/>
              </a:rPr>
              <a:t>?</a:t>
            </a:r>
          </a:p>
        </p:txBody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982410" y="3735481"/>
            <a:ext cx="6117049" cy="318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쉽다</a:t>
            </a:r>
          </a:p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(easy)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11416079" y="3735481"/>
            <a:ext cx="6117049" cy="318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똑똑하다</a:t>
            </a:r>
          </a:p>
          <a:p>
            <a:pPr algn="ctr">
              <a:lnSpc>
                <a:spcPts val="12816"/>
              </a:lnSpc>
            </a:pPr>
            <a:r>
              <a:rPr lang="en-US" sz="9154" spc="-228">
                <a:solidFill>
                  <a:srgbClr val="0B237D"/>
                </a:solidFill>
                <a:latin typeface="210 네버랜드"/>
                <a:ea typeface="210 네버랜드"/>
                <a:cs typeface="210 네버랜드"/>
                <a:sym typeface="210 네버랜드"/>
              </a:rPr>
              <a:t>(smart)</a:t>
            </a:r>
          </a:p>
        </p:txBody>
      </p:sp>
      <p:sp>
        <p:nvSpPr>
          <p:cNvPr id="19" name="Freeform 19"/>
          <p:cNvSpPr/>
          <p:nvPr>
            <p:custDataLst>
              <p:tags r:id="rId18"/>
            </p:custDataLst>
          </p:nvPr>
        </p:nvSpPr>
        <p:spPr>
          <a:xfrm>
            <a:off x="13788436" y="2545303"/>
            <a:ext cx="1372335" cy="1372335"/>
          </a:xfrm>
          <a:custGeom>
            <a:avLst/>
            <a:gdLst/>
            <a:ahLst/>
            <a:cxnLst/>
            <a:rect l="l" t="t" r="r" b="b"/>
            <a:pathLst>
              <a:path w="1372335" h="1372335">
                <a:moveTo>
                  <a:pt x="0" y="0"/>
                </a:moveTo>
                <a:lnTo>
                  <a:pt x="1372335" y="0"/>
                </a:lnTo>
                <a:lnTo>
                  <a:pt x="1372335" y="1372335"/>
                </a:lnTo>
                <a:lnTo>
                  <a:pt x="0" y="1372335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>
            <p:custDataLst>
              <p:tags r:id="rId19"/>
            </p:custDataLst>
          </p:nvPr>
        </p:nvSpPr>
        <p:spPr>
          <a:xfrm>
            <a:off x="4208324" y="2453179"/>
            <a:ext cx="9998047" cy="2226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8"/>
              </a:lnSpc>
            </a:pP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理智的(이치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리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,슬기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지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,어조사</a:t>
            </a:r>
            <a:r>
              <a:rPr lang="en-US" sz="5489">
                <a:solidFill>
                  <a:srgbClr val="0B237D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적</a:t>
            </a:r>
            <a:r>
              <a:rPr lang="en-US" sz="5489"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)</a:t>
            </a:r>
          </a:p>
          <a:p>
            <a:pPr algn="ctr">
              <a:lnSpc>
                <a:spcPts val="5708"/>
              </a:lnSpc>
            </a:pPr>
            <a:endParaRPr lang="en-US" sz="5489"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  <a:p>
            <a:pPr algn="ctr">
              <a:lnSpc>
                <a:spcPts val="5708"/>
              </a:lnSpc>
            </a:pPr>
            <a:endParaRPr lang="en-US" sz="5489"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6A4257E-FAF0-473A-8483-34C1BE29DD17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5660000" y="756000"/>
            <a:ext cx="1778400" cy="298800"/>
          </a:xfrm>
          <a:prstGeom prst="rect">
            <a:avLst/>
          </a:prstGeom>
          <a:blipFill dpi="0" rotWithShape="1">
            <a:blip r:embed="rId38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53243"/>
            <a:ext cx="18288000" cy="9683896"/>
          </a:xfrm>
          <a:custGeom>
            <a:avLst/>
            <a:gdLst/>
            <a:ahLst/>
            <a:cxnLst/>
            <a:rect l="l" t="t" r="r" b="b"/>
            <a:pathLst>
              <a:path w="18288000" h="9683896">
                <a:moveTo>
                  <a:pt x="0" y="0"/>
                </a:moveTo>
                <a:lnTo>
                  <a:pt x="18288000" y="0"/>
                </a:lnTo>
                <a:lnTo>
                  <a:pt x="18288000" y="9683896"/>
                </a:lnTo>
                <a:lnTo>
                  <a:pt x="0" y="968389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t="-7541" b="-81308"/>
            </a:stretch>
          </a:blipFill>
        </p:spPr>
      </p:sp>
      <p:sp>
        <p:nvSpPr>
          <p:cNvPr id="3" name="Freeform 3"/>
          <p:cNvSpPr/>
          <p:nvPr>
            <p:custDataLst>
              <p:tags r:id="rId2"/>
            </p:custDataLst>
          </p:nvPr>
        </p:nvSpPr>
        <p:spPr>
          <a:xfrm>
            <a:off x="-825153" y="785324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>
            <p:custDataLst>
              <p:tags r:id="rId3"/>
            </p:custDataLst>
          </p:nvPr>
        </p:nvSpPr>
        <p:spPr>
          <a:xfrm>
            <a:off x="15876027" y="3555226"/>
            <a:ext cx="3859965" cy="1972091"/>
          </a:xfrm>
          <a:custGeom>
            <a:avLst/>
            <a:gdLst/>
            <a:ahLst/>
            <a:cxnLst/>
            <a:rect l="l" t="t" r="r" b="b"/>
            <a:pathLst>
              <a:path w="3859965" h="1972091">
                <a:moveTo>
                  <a:pt x="0" y="0"/>
                </a:moveTo>
                <a:lnTo>
                  <a:pt x="3859965" y="0"/>
                </a:lnTo>
                <a:lnTo>
                  <a:pt x="3859965" y="1972091"/>
                </a:lnTo>
                <a:lnTo>
                  <a:pt x="0" y="197209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>
            <p:custDataLst>
              <p:tags r:id="rId4"/>
            </p:custDataLst>
          </p:nvPr>
        </p:nvSpPr>
        <p:spPr>
          <a:xfrm>
            <a:off x="15004294" y="8082666"/>
            <a:ext cx="3780027" cy="1289934"/>
          </a:xfrm>
          <a:custGeom>
            <a:avLst/>
            <a:gdLst/>
            <a:ahLst/>
            <a:cxnLst/>
            <a:rect l="l" t="t" r="r" b="b"/>
            <a:pathLst>
              <a:path w="3780027" h="1289934">
                <a:moveTo>
                  <a:pt x="0" y="0"/>
                </a:moveTo>
                <a:lnTo>
                  <a:pt x="3780027" y="0"/>
                </a:lnTo>
                <a:lnTo>
                  <a:pt x="3780027" y="1289934"/>
                </a:lnTo>
                <a:lnTo>
                  <a:pt x="0" y="12899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6" name="Freeform 6"/>
          <p:cNvSpPr/>
          <p:nvPr>
            <p:custDataLst>
              <p:tags r:id="rId5"/>
            </p:custDataLst>
          </p:nvPr>
        </p:nvSpPr>
        <p:spPr>
          <a:xfrm>
            <a:off x="-168975" y="8174119"/>
            <a:ext cx="3512033" cy="1198481"/>
          </a:xfrm>
          <a:custGeom>
            <a:avLst/>
            <a:gdLst/>
            <a:ahLst/>
            <a:cxnLst/>
            <a:rect l="l" t="t" r="r" b="b"/>
            <a:pathLst>
              <a:path w="3512033" h="1198481">
                <a:moveTo>
                  <a:pt x="0" y="0"/>
                </a:moveTo>
                <a:lnTo>
                  <a:pt x="3512033" y="0"/>
                </a:lnTo>
                <a:lnTo>
                  <a:pt x="3512033" y="1198481"/>
                </a:lnTo>
                <a:lnTo>
                  <a:pt x="0" y="1198481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7" name="Freeform 7"/>
          <p:cNvSpPr/>
          <p:nvPr>
            <p:custDataLst>
              <p:tags r:id="rId6"/>
            </p:custDataLst>
          </p:nvPr>
        </p:nvSpPr>
        <p:spPr>
          <a:xfrm>
            <a:off x="3378956" y="731139"/>
            <a:ext cx="11530088" cy="8229600"/>
          </a:xfrm>
          <a:custGeom>
            <a:avLst/>
            <a:gdLst/>
            <a:ahLst/>
            <a:cxnLst/>
            <a:rect l="l" t="t" r="r" b="b"/>
            <a:pathLst>
              <a:path w="11530088" h="8229600">
                <a:moveTo>
                  <a:pt x="0" y="0"/>
                </a:moveTo>
                <a:lnTo>
                  <a:pt x="11530088" y="0"/>
                </a:lnTo>
                <a:lnTo>
                  <a:pt x="1153008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pic>
        <p:nvPicPr>
          <p:cNvPr id="8" name="Picture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5"/>
          <a:srcRect/>
          <a:stretch>
            <a:fillRect/>
          </a:stretch>
        </p:blipFill>
        <p:spPr>
          <a:xfrm>
            <a:off x="1363984" y="5958428"/>
            <a:ext cx="2905508" cy="3458938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6"/>
          <a:srcRect/>
          <a:stretch>
            <a:fillRect/>
          </a:stretch>
        </p:blipFill>
        <p:spPr>
          <a:xfrm>
            <a:off x="689835" y="4691133"/>
            <a:ext cx="1184921" cy="1267295"/>
          </a:xfrm>
          <a:prstGeom prst="rect">
            <a:avLst/>
          </a:prstGeom>
        </p:spPr>
      </p:pic>
      <p:sp>
        <p:nvSpPr>
          <p:cNvPr id="10" name="Freeform 10"/>
          <p:cNvSpPr/>
          <p:nvPr>
            <p:custDataLst>
              <p:tags r:id="rId9"/>
            </p:custDataLst>
          </p:nvPr>
        </p:nvSpPr>
        <p:spPr>
          <a:xfrm>
            <a:off x="-16897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5" y="0"/>
                </a:lnTo>
                <a:lnTo>
                  <a:pt x="9768735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>
            <p:custDataLst>
              <p:tags r:id="rId10"/>
            </p:custDataLst>
          </p:nvPr>
        </p:nvSpPr>
        <p:spPr>
          <a:xfrm>
            <a:off x="9590235" y="9353550"/>
            <a:ext cx="9768735" cy="1864940"/>
          </a:xfrm>
          <a:custGeom>
            <a:avLst/>
            <a:gdLst/>
            <a:ahLst/>
            <a:cxnLst/>
            <a:rect l="l" t="t" r="r" b="b"/>
            <a:pathLst>
              <a:path w="9768735" h="1864940">
                <a:moveTo>
                  <a:pt x="0" y="0"/>
                </a:moveTo>
                <a:lnTo>
                  <a:pt x="9768736" y="0"/>
                </a:lnTo>
                <a:lnTo>
                  <a:pt x="9768736" y="1864940"/>
                </a:lnTo>
                <a:lnTo>
                  <a:pt x="0" y="18649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pic>
        <p:nvPicPr>
          <p:cNvPr id="12" name="Picture 12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29"/>
          <a:srcRect/>
          <a:stretch>
            <a:fillRect/>
          </a:stretch>
        </p:blipFill>
        <p:spPr>
          <a:xfrm>
            <a:off x="14464400" y="6160197"/>
            <a:ext cx="2299214" cy="3193353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30"/>
          <a:srcRect/>
          <a:stretch>
            <a:fillRect/>
          </a:stretch>
        </p:blipFill>
        <p:spPr>
          <a:xfrm>
            <a:off x="16317842" y="5153025"/>
            <a:ext cx="1120145" cy="1204457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31"/>
          <a:srcRect/>
          <a:stretch>
            <a:fillRect/>
          </a:stretch>
        </p:blipFill>
        <p:spPr>
          <a:xfrm>
            <a:off x="4768489" y="2200097"/>
            <a:ext cx="8751022" cy="2931592"/>
          </a:xfrm>
          <a:prstGeom prst="rect">
            <a:avLst/>
          </a:prstGeom>
        </p:spPr>
      </p:pic>
      <p:sp>
        <p:nvSpPr>
          <p:cNvPr id="15" name="Freeform 15"/>
          <p:cNvSpPr/>
          <p:nvPr>
            <p:custDataLst>
              <p:tags r:id="rId14"/>
            </p:custDataLst>
          </p:nvPr>
        </p:nvSpPr>
        <p:spPr>
          <a:xfrm>
            <a:off x="4664846" y="5818697"/>
            <a:ext cx="4295047" cy="929292"/>
          </a:xfrm>
          <a:custGeom>
            <a:avLst/>
            <a:gdLst/>
            <a:ahLst/>
            <a:cxnLst/>
            <a:rect l="l" t="t" r="r" b="b"/>
            <a:pathLst>
              <a:path w="4295047" h="929292">
                <a:moveTo>
                  <a:pt x="0" y="0"/>
                </a:moveTo>
                <a:lnTo>
                  <a:pt x="4295046" y="0"/>
                </a:lnTo>
                <a:lnTo>
                  <a:pt x="4295046" y="929292"/>
                </a:lnTo>
                <a:lnTo>
                  <a:pt x="0" y="92929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>
            <p:custDataLst>
              <p:tags r:id="rId15"/>
            </p:custDataLst>
          </p:nvPr>
        </p:nvSpPr>
        <p:spPr>
          <a:xfrm>
            <a:off x="9194605" y="5809172"/>
            <a:ext cx="4295047" cy="929292"/>
          </a:xfrm>
          <a:custGeom>
            <a:avLst/>
            <a:gdLst/>
            <a:ahLst/>
            <a:cxnLst/>
            <a:rect l="l" t="t" r="r" b="b"/>
            <a:pathLst>
              <a:path w="4295047" h="929292">
                <a:moveTo>
                  <a:pt x="0" y="0"/>
                </a:moveTo>
                <a:lnTo>
                  <a:pt x="4295047" y="0"/>
                </a:lnTo>
                <a:lnTo>
                  <a:pt x="4295047" y="929292"/>
                </a:lnTo>
                <a:lnTo>
                  <a:pt x="0" y="929292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>
            <p:custDataLst>
              <p:tags r:id="rId16"/>
            </p:custDataLst>
          </p:nvPr>
        </p:nvSpPr>
        <p:spPr>
          <a:xfrm>
            <a:off x="9494953" y="5886922"/>
            <a:ext cx="3694351" cy="698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80"/>
              </a:lnSpc>
              <a:spcBef>
                <a:spcPct val="0"/>
              </a:spcBef>
            </a:pPr>
            <a:r>
              <a:rPr lang="en-US" sz="3986">
                <a:solidFill>
                  <a:srgbClr val="FFFF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NEXT</a:t>
            </a:r>
            <a:r>
              <a:rPr lang="en-US" sz="3986" u="none" strike="noStrike">
                <a:solidFill>
                  <a:srgbClr val="FFFF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 &gt;</a:t>
            </a:r>
          </a:p>
        </p:txBody>
      </p:sp>
      <p:sp>
        <p:nvSpPr>
          <p:cNvPr id="18" name="TextBox 18"/>
          <p:cNvSpPr txBox="1"/>
          <p:nvPr>
            <p:custDataLst>
              <p:tags r:id="rId17"/>
            </p:custDataLst>
          </p:nvPr>
        </p:nvSpPr>
        <p:spPr>
          <a:xfrm>
            <a:off x="4965193" y="5886922"/>
            <a:ext cx="3694351" cy="698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80"/>
              </a:lnSpc>
              <a:spcBef>
                <a:spcPct val="0"/>
              </a:spcBef>
            </a:pPr>
            <a:r>
              <a:rPr lang="en-US" sz="3986">
                <a:solidFill>
                  <a:srgbClr val="FFFF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REPLAY </a:t>
            </a:r>
            <a:r>
              <a:rPr lang="en-US" sz="3986" u="none" strike="noStrike">
                <a:solidFill>
                  <a:srgbClr val="FFFFFF"/>
                </a:solidFill>
                <a:latin typeface="210 8비트 Bold"/>
                <a:ea typeface="210 8비트 Bold"/>
                <a:cs typeface="210 8비트 Bold"/>
                <a:sym typeface="210 8비트 Bold"/>
              </a:rPr>
              <a:t>&gt;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S_SHAPE_LOCK" val="TRU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802</Words>
  <Application>Microsoft Office PowerPoint</Application>
  <PresentationFormat>사용자 지정</PresentationFormat>
  <Paragraphs>258</Paragraphs>
  <Slides>46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54" baseType="lpstr">
      <vt:lpstr>210 네버랜드 Bold</vt:lpstr>
      <vt:lpstr>210 네버랜드</vt:lpstr>
      <vt:lpstr>210 8비트</vt:lpstr>
      <vt:lpstr>Calibri</vt:lpstr>
      <vt:lpstr>210 8비트 Bold</vt:lpstr>
      <vt:lpstr>210 클레이토이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어휘휘</dc:title>
  <cp:lastModifiedBy>진영 윤</cp:lastModifiedBy>
  <cp:revision>2</cp:revision>
  <dcterms:created xsi:type="dcterms:W3CDTF">2006-08-16T00:00:00Z</dcterms:created>
  <dcterms:modified xsi:type="dcterms:W3CDTF">2024-11-15T05:58:25Z</dcterms:modified>
  <dc:identifier>DAGWRG3C6BU</dc:identifier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